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79" r:id="rId3"/>
    <p:sldId id="305" r:id="rId4"/>
    <p:sldId id="259" r:id="rId5"/>
    <p:sldId id="386" r:id="rId6"/>
    <p:sldId id="258" r:id="rId7"/>
    <p:sldId id="382" r:id="rId8"/>
    <p:sldId id="389" r:id="rId9"/>
    <p:sldId id="390" r:id="rId10"/>
    <p:sldId id="380" r:id="rId11"/>
    <p:sldId id="388" r:id="rId12"/>
    <p:sldId id="306" r:id="rId13"/>
    <p:sldId id="257" r:id="rId14"/>
    <p:sldId id="307" r:id="rId15"/>
    <p:sldId id="308" r:id="rId16"/>
    <p:sldId id="296" r:id="rId17"/>
    <p:sldId id="309" r:id="rId18"/>
    <p:sldId id="310" r:id="rId19"/>
    <p:sldId id="311" r:id="rId20"/>
    <p:sldId id="370" r:id="rId21"/>
    <p:sldId id="260" r:id="rId22"/>
    <p:sldId id="371" r:id="rId23"/>
    <p:sldId id="372" r:id="rId24"/>
    <p:sldId id="373" r:id="rId25"/>
    <p:sldId id="374" r:id="rId26"/>
    <p:sldId id="261" r:id="rId27"/>
    <p:sldId id="375" r:id="rId28"/>
    <p:sldId id="378" r:id="rId29"/>
    <p:sldId id="377" r:id="rId30"/>
    <p:sldId id="376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06"/>
    <a:srgbClr val="1E3595"/>
    <a:srgbClr val="E8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2" y="342"/>
      </p:cViewPr>
      <p:guideLst>
        <p:guide orient="horz" pos="2160"/>
        <p:guide pos="64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A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3000"/>
                  </a:schemeClr>
                </a:gs>
              </a:gsLst>
              <a:lin ang="16200000" scaled="0"/>
              <a:tileRect/>
            </a:gradFill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A-4108-B41C-A20BBCC5BB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Category B Fill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6200000" scaled="0"/>
              <a:tileRect/>
            </a:gradFill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A-4108-B41C-A20BBCC5B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1910784"/>
        <c:axId val="252072320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Category A Fill</c:v>
                </c:pt>
              </c:strCache>
            </c:strRef>
          </c:tx>
          <c:spPr>
            <a:ln w="63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 w="3175">
                <a:noFill/>
              </a:ln>
            </c:spPr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EA-4108-B41C-A20BBCC5BB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B</c:v>
                </c:pt>
              </c:strCache>
            </c:strRef>
          </c:tx>
          <c:spPr>
            <a:ln w="6350">
              <a:solidFill>
                <a:schemeClr val="accent1"/>
              </a:solidFill>
            </a:ln>
          </c:spPr>
          <c:marker>
            <c:symbol val="circle"/>
            <c:size val="4"/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EA-4108-B41C-A20BBCC5B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910784"/>
        <c:axId val="252072320"/>
      </c:lineChart>
      <c:dateAx>
        <c:axId val="25191078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252072320"/>
        <c:crosses val="autoZero"/>
        <c:auto val="1"/>
        <c:lblOffset val="100"/>
        <c:baseTimeUnit val="days"/>
        <c:majorUnit val="7"/>
        <c:majorTimeUnit val="days"/>
      </c:dateAx>
      <c:valAx>
        <c:axId val="252072320"/>
        <c:scaling>
          <c:orientation val="minMax"/>
          <c:max val="160"/>
        </c:scaling>
        <c:delete val="1"/>
        <c:axPos val="l"/>
        <c:numFmt formatCode="General" sourceLinked="1"/>
        <c:majorTickMark val="none"/>
        <c:minorTickMark val="none"/>
        <c:tickLblPos val="nextTo"/>
        <c:crossAx val="251910784"/>
        <c:crosses val="autoZero"/>
        <c:crossBetween val="midCat"/>
        <c:majorUnit val="40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1E-4829-A196-7E62C67BB27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1E-4829-A196-7E62C67BB27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E-4829-A196-7E62C67BB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4A-41D2-BF21-1559537DE5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4A-41D2-BF21-1559537DE5A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4A-41D2-BF21-1559537DE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F1-44A0-AF69-4AC51F167B3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F1-44A0-AF69-4AC51F167B3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F1-44A0-AF69-4AC51F167B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C22-C801-4E74-BEEF-E6539A14AE15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111FB-1F7D-4FAB-A4EF-5CB9150CE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1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0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2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7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7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0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7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23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E7500-6516-4FFC-9EF1-FE977AA225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0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10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54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86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61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7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750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81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6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50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98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83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7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E7500-6516-4FFC-9EF1-FE977AA225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787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0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3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2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0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1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3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3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1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78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05800" y="0"/>
            <a:ext cx="3886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50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1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6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2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52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085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8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5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8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7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9D27-C416-4D37-8E7B-A2B4C38B5F6C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19.emf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5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notesSlide" Target="../notesSlides/notesSlide23.xml"/><Relationship Id="rId5" Type="http://schemas.openxmlformats.org/officeDocument/2006/relationships/tags" Target="../tags/tag3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image" Target="../media/image36.emf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notesSlide" Target="../notesSlides/notesSlide24.xml"/><Relationship Id="rId2" Type="http://schemas.openxmlformats.org/officeDocument/2006/relationships/tags" Target="../tags/tag4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32.emf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37.emf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2.emf"/><Relationship Id="rId5" Type="http://schemas.openxmlformats.org/officeDocument/2006/relationships/tags" Target="../tags/tag61.xml"/><Relationship Id="rId10" Type="http://schemas.openxmlformats.org/officeDocument/2006/relationships/notesSlide" Target="../notesSlides/notesSlide25.xml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8.emf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chart" Target="../charts/chart4.xml"/><Relationship Id="rId2" Type="http://schemas.openxmlformats.org/officeDocument/2006/relationships/tags" Target="../tags/tag66.xml"/><Relationship Id="rId16" Type="http://schemas.openxmlformats.org/officeDocument/2006/relationships/chart" Target="../charts/chart3.xml"/><Relationship Id="rId20" Type="http://schemas.openxmlformats.org/officeDocument/2006/relationships/image" Target="../media/image36.emf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chart" Target="../charts/chart2.xml"/><Relationship Id="rId10" Type="http://schemas.openxmlformats.org/officeDocument/2006/relationships/tags" Target="../tags/tag74.xml"/><Relationship Id="rId19" Type="http://schemas.openxmlformats.org/officeDocument/2006/relationships/image" Target="../media/image39.emf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40.emf"/><Relationship Id="rId3" Type="http://schemas.openxmlformats.org/officeDocument/2006/relationships/tags" Target="../tags/tag79.xml"/><Relationship Id="rId21" Type="http://schemas.openxmlformats.org/officeDocument/2006/relationships/image" Target="../media/image43.emf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notesSlide" Target="../notesSlides/notesSlide28.xml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42.emf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image" Target="../media/image41.emf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45.emf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2" Type="http://schemas.openxmlformats.org/officeDocument/2006/relationships/tags" Target="../tags/tag105.xml"/><Relationship Id="rId16" Type="http://schemas.openxmlformats.org/officeDocument/2006/relationships/notesSlide" Target="../notesSlides/notesSlide30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1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4205" y="1034457"/>
            <a:ext cx="6014930" cy="6014930"/>
          </a:xfrm>
          <a:prstGeom prst="rect">
            <a:avLst/>
          </a:prstGeom>
        </p:spPr>
      </p:pic>
      <p:sp>
        <p:nvSpPr>
          <p:cNvPr id="11" name="PA_圆角矩形 10"/>
          <p:cNvSpPr/>
          <p:nvPr>
            <p:custDataLst>
              <p:tags r:id="rId3"/>
            </p:custDataLst>
          </p:nvPr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PA_组合 79"/>
          <p:cNvGrpSpPr/>
          <p:nvPr>
            <p:custDataLst>
              <p:tags r:id="rId4"/>
            </p:custDataLst>
          </p:nvPr>
        </p:nvGrpSpPr>
        <p:grpSpPr>
          <a:xfrm>
            <a:off x="952499" y="4372598"/>
            <a:ext cx="1752601" cy="612775"/>
            <a:chOff x="284163" y="1644650"/>
            <a:chExt cx="1752601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639889" cy="427038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汇报人：小组</a:t>
              </a:r>
            </a:p>
          </p:txBody>
        </p:sp>
      </p:grpSp>
      <p:sp>
        <p:nvSpPr>
          <p:cNvPr id="70" name="PA_Text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此处应有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1" name="PA_矩形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6207" y="2000098"/>
            <a:ext cx="534171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百词斩</a:t>
            </a:r>
            <a:r>
              <a:rPr lang="en-US" altLang="zh-CN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7.0</a:t>
            </a:r>
          </a:p>
          <a:p>
            <a:pPr lvl="0"/>
            <a:r>
              <a:rPr lang="zh-CN" altLang="en-US" sz="36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发布会</a:t>
            </a:r>
            <a:endParaRPr lang="en-US" altLang="zh-CN" sz="3600" b="1" dirty="0">
              <a:solidFill>
                <a:srgbClr val="1E35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7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460" y="1034457"/>
            <a:ext cx="6380420" cy="601493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2019.09.14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/>
        </p:nvSpPr>
        <p:spPr>
          <a:xfrm>
            <a:off x="876207" y="1885798"/>
            <a:ext cx="469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THANKS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4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2019.09.14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/>
        </p:nvSpPr>
        <p:spPr>
          <a:xfrm>
            <a:off x="876207" y="1885798"/>
            <a:ext cx="469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80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素材版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FCC60496-065E-49B4-BBB4-8B7C0C94C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r="14340"/>
          <a:stretch/>
        </p:blipFill>
        <p:spPr>
          <a:xfrm>
            <a:off x="8721725" y="354947"/>
            <a:ext cx="2509839" cy="6122704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770E74DC-9844-47C5-8A8C-FA000E35E49E}"/>
              </a:ext>
            </a:extLst>
          </p:cNvPr>
          <p:cNvGrpSpPr/>
          <p:nvPr/>
        </p:nvGrpSpPr>
        <p:grpSpPr>
          <a:xfrm>
            <a:off x="5886811" y="1184270"/>
            <a:ext cx="2448144" cy="4775746"/>
            <a:chOff x="8341776" y="1293601"/>
            <a:chExt cx="2448144" cy="4775746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99BC5407-E1A1-49AF-9649-76E0EFFF6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341776" y="1293601"/>
              <a:ext cx="2448144" cy="4623329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02A19A78-DB21-4F81-9837-306EE12F9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479245" y="5641056"/>
              <a:ext cx="2236159" cy="428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85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Rectangle: Rounded Corners 2">
            <a:extLst>
              <a:ext uri="{FF2B5EF4-FFF2-40B4-BE49-F238E27FC236}">
                <a16:creationId xmlns:a16="http://schemas.microsoft.com/office/drawing/2014/main" id="{6BEDC049-2231-4B20-A411-F25E54B28002}"/>
              </a:ext>
            </a:extLst>
          </p:cNvPr>
          <p:cNvSpPr/>
          <p:nvPr/>
        </p:nvSpPr>
        <p:spPr>
          <a:xfrm>
            <a:off x="1385320" y="2592644"/>
            <a:ext cx="4473507" cy="1239503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sx="90000" sy="9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10">
            <a:extLst>
              <a:ext uri="{FF2B5EF4-FFF2-40B4-BE49-F238E27FC236}">
                <a16:creationId xmlns:a16="http://schemas.microsoft.com/office/drawing/2014/main" id="{B80069D9-4EC1-47E2-B063-C034D7E0D8F0}"/>
              </a:ext>
            </a:extLst>
          </p:cNvPr>
          <p:cNvSpPr/>
          <p:nvPr/>
        </p:nvSpPr>
        <p:spPr>
          <a:xfrm>
            <a:off x="6333173" y="2592644"/>
            <a:ext cx="4473507" cy="1239503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sx="90000" sy="9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11">
            <a:extLst>
              <a:ext uri="{FF2B5EF4-FFF2-40B4-BE49-F238E27FC236}">
                <a16:creationId xmlns:a16="http://schemas.microsoft.com/office/drawing/2014/main" id="{90786873-4526-4117-8430-9F2492D935D0}"/>
              </a:ext>
            </a:extLst>
          </p:cNvPr>
          <p:cNvSpPr/>
          <p:nvPr/>
        </p:nvSpPr>
        <p:spPr>
          <a:xfrm>
            <a:off x="3968784" y="4158458"/>
            <a:ext cx="4473507" cy="1239503"/>
          </a:xfrm>
          <a:prstGeom prst="roundRect">
            <a:avLst>
              <a:gd name="adj" fmla="val 1588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sx="90000" sy="9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E9FA4636-629E-46B3-8AA3-BBAD275A8C9D}"/>
              </a:ext>
            </a:extLst>
          </p:cNvPr>
          <p:cNvSpPr/>
          <p:nvPr/>
        </p:nvSpPr>
        <p:spPr>
          <a:xfrm>
            <a:off x="2039007" y="1708454"/>
            <a:ext cx="81139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8" name="Rectangle 16">
            <a:extLst>
              <a:ext uri="{FF2B5EF4-FFF2-40B4-BE49-F238E27FC236}">
                <a16:creationId xmlns:a16="http://schemas.microsoft.com/office/drawing/2014/main" id="{F7E7C198-6371-4C39-B3B4-7819311F5B69}"/>
              </a:ext>
            </a:extLst>
          </p:cNvPr>
          <p:cNvSpPr/>
          <p:nvPr/>
        </p:nvSpPr>
        <p:spPr>
          <a:xfrm>
            <a:off x="3426250" y="829705"/>
            <a:ext cx="533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2.5D</a:t>
            </a:r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</a:p>
        </p:txBody>
      </p:sp>
      <p:grpSp>
        <p:nvGrpSpPr>
          <p:cNvPr id="69" name="Group 37">
            <a:extLst>
              <a:ext uri="{FF2B5EF4-FFF2-40B4-BE49-F238E27FC236}">
                <a16:creationId xmlns:a16="http://schemas.microsoft.com/office/drawing/2014/main" id="{8A01C811-AA32-499C-B55C-925EBBC3B94D}"/>
              </a:ext>
            </a:extLst>
          </p:cNvPr>
          <p:cNvGrpSpPr/>
          <p:nvPr/>
        </p:nvGrpSpPr>
        <p:grpSpPr>
          <a:xfrm>
            <a:off x="2965133" y="2861862"/>
            <a:ext cx="1238416" cy="701066"/>
            <a:chOff x="2738945" y="2752503"/>
            <a:chExt cx="1238416" cy="701066"/>
          </a:xfrm>
        </p:grpSpPr>
        <p:grpSp>
          <p:nvGrpSpPr>
            <p:cNvPr id="70" name="Group 22">
              <a:extLst>
                <a:ext uri="{FF2B5EF4-FFF2-40B4-BE49-F238E27FC236}">
                  <a16:creationId xmlns:a16="http://schemas.microsoft.com/office/drawing/2014/main" id="{74395DB2-0302-4F11-BB81-725E82687F87}"/>
                </a:ext>
              </a:extLst>
            </p:cNvPr>
            <p:cNvGrpSpPr/>
            <p:nvPr/>
          </p:nvGrpSpPr>
          <p:grpSpPr>
            <a:xfrm>
              <a:off x="2738945" y="2752503"/>
              <a:ext cx="1238416" cy="507732"/>
              <a:chOff x="8762301" y="5946036"/>
              <a:chExt cx="1238416" cy="507732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F14BC3E4-7420-461D-A36E-9BE6BC87DE3F}"/>
                  </a:ext>
                </a:extLst>
              </p:cNvPr>
              <p:cNvSpPr txBox="1"/>
              <p:nvPr/>
            </p:nvSpPr>
            <p:spPr>
              <a:xfrm>
                <a:off x="8762301" y="5946036"/>
                <a:ext cx="12384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Alex Sanchez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865ED546-20E4-47D5-98B1-A0C8B0E5FDD8}"/>
                  </a:ext>
                </a:extLst>
              </p:cNvPr>
              <p:cNvSpPr txBox="1"/>
              <p:nvPr/>
            </p:nvSpPr>
            <p:spPr>
              <a:xfrm>
                <a:off x="8762301" y="6192158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Director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1" name="Group 34">
              <a:extLst>
                <a:ext uri="{FF2B5EF4-FFF2-40B4-BE49-F238E27FC236}">
                  <a16:creationId xmlns:a16="http://schemas.microsoft.com/office/drawing/2014/main" id="{9251A08B-BF42-458D-B5BB-27E65ECCCD85}"/>
                </a:ext>
              </a:extLst>
            </p:cNvPr>
            <p:cNvGrpSpPr/>
            <p:nvPr/>
          </p:nvGrpSpPr>
          <p:grpSpPr>
            <a:xfrm>
              <a:off x="2812901" y="3343917"/>
              <a:ext cx="700481" cy="109652"/>
              <a:chOff x="5519737" y="5418434"/>
              <a:chExt cx="1152526" cy="180414"/>
            </a:xfrm>
          </p:grpSpPr>
          <p:sp>
            <p:nvSpPr>
              <p:cNvPr id="72" name="Freeform 64">
                <a:extLst>
                  <a:ext uri="{FF2B5EF4-FFF2-40B4-BE49-F238E27FC236}">
                    <a16:creationId xmlns:a16="http://schemas.microsoft.com/office/drawing/2014/main" id="{F4895227-3120-4040-B632-7B36FBF9B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737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64">
                <a:extLst>
                  <a:ext uri="{FF2B5EF4-FFF2-40B4-BE49-F238E27FC236}">
                    <a16:creationId xmlns:a16="http://schemas.microsoft.com/office/drawing/2014/main" id="{71FE5CB1-681C-478B-A6F7-7945A1A65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665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64">
                <a:extLst>
                  <a:ext uri="{FF2B5EF4-FFF2-40B4-BE49-F238E27FC236}">
                    <a16:creationId xmlns:a16="http://schemas.microsoft.com/office/drawing/2014/main" id="{77429E47-95DC-4BC4-BC75-B892343B5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593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93D5FE51-7104-4EB7-BE79-BA0C4873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520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64">
                <a:extLst>
                  <a:ext uri="{FF2B5EF4-FFF2-40B4-BE49-F238E27FC236}">
                    <a16:creationId xmlns:a16="http://schemas.microsoft.com/office/drawing/2014/main" id="{73C46B69-4487-4D5E-B8D1-8362A59F8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7448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9" name="Rectangle: Rounded Corners 36">
            <a:extLst>
              <a:ext uri="{FF2B5EF4-FFF2-40B4-BE49-F238E27FC236}">
                <a16:creationId xmlns:a16="http://schemas.microsoft.com/office/drawing/2014/main" id="{657A14BA-F799-460E-9EAB-F3AA89C790C2}"/>
              </a:ext>
            </a:extLst>
          </p:cNvPr>
          <p:cNvSpPr/>
          <p:nvPr/>
        </p:nvSpPr>
        <p:spPr>
          <a:xfrm>
            <a:off x="5257800" y="5767201"/>
            <a:ext cx="1676400" cy="404999"/>
          </a:xfrm>
          <a:prstGeom prst="roundRect">
            <a:avLst>
              <a:gd name="adj" fmla="val 50000"/>
            </a:avLst>
          </a:prstGeom>
          <a:solidFill>
            <a:srgbClr val="FFB806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View all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80" name="Group 38">
            <a:extLst>
              <a:ext uri="{FF2B5EF4-FFF2-40B4-BE49-F238E27FC236}">
                <a16:creationId xmlns:a16="http://schemas.microsoft.com/office/drawing/2014/main" id="{E719146F-A069-4520-9723-7853B4FAAA72}"/>
              </a:ext>
            </a:extLst>
          </p:cNvPr>
          <p:cNvGrpSpPr/>
          <p:nvPr/>
        </p:nvGrpSpPr>
        <p:grpSpPr>
          <a:xfrm>
            <a:off x="8037122" y="2861862"/>
            <a:ext cx="1099340" cy="701066"/>
            <a:chOff x="2738945" y="2752503"/>
            <a:chExt cx="1099340" cy="701066"/>
          </a:xfrm>
        </p:grpSpPr>
        <p:grpSp>
          <p:nvGrpSpPr>
            <p:cNvPr id="81" name="Group 39">
              <a:extLst>
                <a:ext uri="{FF2B5EF4-FFF2-40B4-BE49-F238E27FC236}">
                  <a16:creationId xmlns:a16="http://schemas.microsoft.com/office/drawing/2014/main" id="{1E098498-93E0-4468-8BB3-8B1DB85EE2FE}"/>
                </a:ext>
              </a:extLst>
            </p:cNvPr>
            <p:cNvGrpSpPr/>
            <p:nvPr/>
          </p:nvGrpSpPr>
          <p:grpSpPr>
            <a:xfrm>
              <a:off x="2738945" y="2752503"/>
              <a:ext cx="1099340" cy="507732"/>
              <a:chOff x="8762301" y="5946036"/>
              <a:chExt cx="1099340" cy="507732"/>
            </a:xfrm>
          </p:grpSpPr>
          <p:sp>
            <p:nvSpPr>
              <p:cNvPr id="88" name="TextBox 46">
                <a:extLst>
                  <a:ext uri="{FF2B5EF4-FFF2-40B4-BE49-F238E27FC236}">
                    <a16:creationId xmlns:a16="http://schemas.microsoft.com/office/drawing/2014/main" id="{19841BDA-7575-4A0A-A275-53514AB64A7B}"/>
                  </a:ext>
                </a:extLst>
              </p:cNvPr>
              <p:cNvSpPr txBox="1"/>
              <p:nvPr/>
            </p:nvSpPr>
            <p:spPr>
              <a:xfrm>
                <a:off x="8762301" y="5946036"/>
                <a:ext cx="10993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Maria Laura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89" name="TextBox 47">
                <a:extLst>
                  <a:ext uri="{FF2B5EF4-FFF2-40B4-BE49-F238E27FC236}">
                    <a16:creationId xmlns:a16="http://schemas.microsoft.com/office/drawing/2014/main" id="{E8968D2D-D38E-4AE0-9B04-4EF71309B447}"/>
                  </a:ext>
                </a:extLst>
              </p:cNvPr>
              <p:cNvSpPr txBox="1"/>
              <p:nvPr/>
            </p:nvSpPr>
            <p:spPr>
              <a:xfrm>
                <a:off x="8762301" y="6192158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Director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2" name="Group 40">
              <a:extLst>
                <a:ext uri="{FF2B5EF4-FFF2-40B4-BE49-F238E27FC236}">
                  <a16:creationId xmlns:a16="http://schemas.microsoft.com/office/drawing/2014/main" id="{75749154-7B49-410C-8419-416CC203FAD8}"/>
                </a:ext>
              </a:extLst>
            </p:cNvPr>
            <p:cNvGrpSpPr/>
            <p:nvPr/>
          </p:nvGrpSpPr>
          <p:grpSpPr>
            <a:xfrm>
              <a:off x="2812901" y="3343917"/>
              <a:ext cx="700481" cy="109652"/>
              <a:chOff x="5519737" y="5418434"/>
              <a:chExt cx="1152526" cy="180414"/>
            </a:xfrm>
          </p:grpSpPr>
          <p:sp>
            <p:nvSpPr>
              <p:cNvPr id="83" name="Freeform 64">
                <a:extLst>
                  <a:ext uri="{FF2B5EF4-FFF2-40B4-BE49-F238E27FC236}">
                    <a16:creationId xmlns:a16="http://schemas.microsoft.com/office/drawing/2014/main" id="{FCA22414-1029-478B-B538-8AFCC19B1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737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64">
                <a:extLst>
                  <a:ext uri="{FF2B5EF4-FFF2-40B4-BE49-F238E27FC236}">
                    <a16:creationId xmlns:a16="http://schemas.microsoft.com/office/drawing/2014/main" id="{9DC78D30-7202-42D4-9A9A-D6BB8A0FA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665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64">
                <a:extLst>
                  <a:ext uri="{FF2B5EF4-FFF2-40B4-BE49-F238E27FC236}">
                    <a16:creationId xmlns:a16="http://schemas.microsoft.com/office/drawing/2014/main" id="{78993AB8-16A4-422F-AA52-41DB495E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593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13754DB4-2268-4B19-8DE1-85E519BE7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520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64">
                <a:extLst>
                  <a:ext uri="{FF2B5EF4-FFF2-40B4-BE49-F238E27FC236}">
                    <a16:creationId xmlns:a16="http://schemas.microsoft.com/office/drawing/2014/main" id="{7359A4B6-4519-469B-B584-30A08468F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7448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48">
            <a:extLst>
              <a:ext uri="{FF2B5EF4-FFF2-40B4-BE49-F238E27FC236}">
                <a16:creationId xmlns:a16="http://schemas.microsoft.com/office/drawing/2014/main" id="{4BF898E0-CD0C-4708-8A12-60D19A311B45}"/>
              </a:ext>
            </a:extLst>
          </p:cNvPr>
          <p:cNvGrpSpPr/>
          <p:nvPr/>
        </p:nvGrpSpPr>
        <p:grpSpPr>
          <a:xfrm>
            <a:off x="5677693" y="4427676"/>
            <a:ext cx="1185133" cy="701066"/>
            <a:chOff x="2738945" y="2752503"/>
            <a:chExt cx="1185133" cy="701066"/>
          </a:xfrm>
        </p:grpSpPr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DE8E6701-1FF2-4FE3-B120-B522D09692F1}"/>
                </a:ext>
              </a:extLst>
            </p:cNvPr>
            <p:cNvGrpSpPr/>
            <p:nvPr/>
          </p:nvGrpSpPr>
          <p:grpSpPr>
            <a:xfrm>
              <a:off x="2738945" y="2752503"/>
              <a:ext cx="1185133" cy="507732"/>
              <a:chOff x="8762301" y="5946036"/>
              <a:chExt cx="1185133" cy="507732"/>
            </a:xfrm>
          </p:grpSpPr>
          <p:sp>
            <p:nvSpPr>
              <p:cNvPr id="98" name="TextBox 56">
                <a:extLst>
                  <a:ext uri="{FF2B5EF4-FFF2-40B4-BE49-F238E27FC236}">
                    <a16:creationId xmlns:a16="http://schemas.microsoft.com/office/drawing/2014/main" id="{D82C5524-0FE6-4982-B11D-36262587365B}"/>
                  </a:ext>
                </a:extLst>
              </p:cNvPr>
              <p:cNvSpPr txBox="1"/>
              <p:nvPr/>
            </p:nvSpPr>
            <p:spPr>
              <a:xfrm>
                <a:off x="8762301" y="5946036"/>
                <a:ext cx="1185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Ray Jimenez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99" name="TextBox 57">
                <a:extLst>
                  <a:ext uri="{FF2B5EF4-FFF2-40B4-BE49-F238E27FC236}">
                    <a16:creationId xmlns:a16="http://schemas.microsoft.com/office/drawing/2014/main" id="{686578ED-C0BE-4C2C-8DCC-6304BEFBDBAF}"/>
                  </a:ext>
                </a:extLst>
              </p:cNvPr>
              <p:cNvSpPr txBox="1"/>
              <p:nvPr/>
            </p:nvSpPr>
            <p:spPr>
              <a:xfrm>
                <a:off x="8762301" y="6192158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 Light" panose="020B0502040204020203" pitchFamily="34" charset="0"/>
                  </a:rPr>
                  <a:t>Director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2" name="Group 50">
              <a:extLst>
                <a:ext uri="{FF2B5EF4-FFF2-40B4-BE49-F238E27FC236}">
                  <a16:creationId xmlns:a16="http://schemas.microsoft.com/office/drawing/2014/main" id="{0CD38FEB-D4BA-40EE-A07D-B8C18D509091}"/>
                </a:ext>
              </a:extLst>
            </p:cNvPr>
            <p:cNvGrpSpPr/>
            <p:nvPr/>
          </p:nvGrpSpPr>
          <p:grpSpPr>
            <a:xfrm>
              <a:off x="2812901" y="3343917"/>
              <a:ext cx="700481" cy="109652"/>
              <a:chOff x="5519737" y="5418434"/>
              <a:chExt cx="1152526" cy="180414"/>
            </a:xfrm>
          </p:grpSpPr>
          <p:sp>
            <p:nvSpPr>
              <p:cNvPr id="93" name="Freeform 64">
                <a:extLst>
                  <a:ext uri="{FF2B5EF4-FFF2-40B4-BE49-F238E27FC236}">
                    <a16:creationId xmlns:a16="http://schemas.microsoft.com/office/drawing/2014/main" id="{EB535799-59EB-451D-A89C-E488F67C3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737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64">
                <a:extLst>
                  <a:ext uri="{FF2B5EF4-FFF2-40B4-BE49-F238E27FC236}">
                    <a16:creationId xmlns:a16="http://schemas.microsoft.com/office/drawing/2014/main" id="{B9C22B3B-2B32-4D22-872B-BE6AC9754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665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64">
                <a:extLst>
                  <a:ext uri="{FF2B5EF4-FFF2-40B4-BE49-F238E27FC236}">
                    <a16:creationId xmlns:a16="http://schemas.microsoft.com/office/drawing/2014/main" id="{53CF39E2-F6C8-4342-9C52-A214E9885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593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64">
                <a:extLst>
                  <a:ext uri="{FF2B5EF4-FFF2-40B4-BE49-F238E27FC236}">
                    <a16:creationId xmlns:a16="http://schemas.microsoft.com/office/drawing/2014/main" id="{7DFD99B6-535E-479D-9BBB-16E968B48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520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C32602F6-5255-4E79-A148-4A51C16D8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7448" y="5418434"/>
                <a:ext cx="184815" cy="180414"/>
              </a:xfrm>
              <a:custGeom>
                <a:avLst/>
                <a:gdLst>
                  <a:gd name="T0" fmla="*/ 100013 w 444"/>
                  <a:gd name="T1" fmla="*/ 0 h 435"/>
                  <a:gd name="T2" fmla="*/ 127944 w 444"/>
                  <a:gd name="T3" fmla="*/ 71821 h 435"/>
                  <a:gd name="T4" fmla="*/ 199574 w 444"/>
                  <a:gd name="T5" fmla="*/ 71821 h 435"/>
                  <a:gd name="T6" fmla="*/ 139657 w 444"/>
                  <a:gd name="T7" fmla="*/ 115362 h 435"/>
                  <a:gd name="T8" fmla="*/ 159479 w 444"/>
                  <a:gd name="T9" fmla="*/ 194813 h 435"/>
                  <a:gd name="T10" fmla="*/ 100013 w 444"/>
                  <a:gd name="T11" fmla="*/ 146783 h 435"/>
                  <a:gd name="T12" fmla="*/ 39645 w 444"/>
                  <a:gd name="T13" fmla="*/ 194813 h 435"/>
                  <a:gd name="T14" fmla="*/ 59917 w 444"/>
                  <a:gd name="T15" fmla="*/ 115362 h 435"/>
                  <a:gd name="T16" fmla="*/ 0 w 444"/>
                  <a:gd name="T17" fmla="*/ 71821 h 435"/>
                  <a:gd name="T18" fmla="*/ 72081 w 444"/>
                  <a:gd name="T19" fmla="*/ 71821 h 435"/>
                  <a:gd name="T20" fmla="*/ 100013 w 444"/>
                  <a:gd name="T21" fmla="*/ 0 h 4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4" h="435">
                    <a:moveTo>
                      <a:pt x="222" y="0"/>
                    </a:moveTo>
                    <a:lnTo>
                      <a:pt x="284" y="160"/>
                    </a:lnTo>
                    <a:lnTo>
                      <a:pt x="443" y="160"/>
                    </a:lnTo>
                    <a:lnTo>
                      <a:pt x="310" y="257"/>
                    </a:lnTo>
                    <a:lnTo>
                      <a:pt x="354" y="434"/>
                    </a:lnTo>
                    <a:lnTo>
                      <a:pt x="222" y="327"/>
                    </a:lnTo>
                    <a:lnTo>
                      <a:pt x="88" y="434"/>
                    </a:lnTo>
                    <a:lnTo>
                      <a:pt x="133" y="257"/>
                    </a:lnTo>
                    <a:lnTo>
                      <a:pt x="0" y="160"/>
                    </a:lnTo>
                    <a:lnTo>
                      <a:pt x="160" y="160"/>
                    </a:lnTo>
                    <a:lnTo>
                      <a:pt x="222" y="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95A31613-0E62-4E4E-AE7B-8B2863A8D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05" y="2360594"/>
            <a:ext cx="572800" cy="1446320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12752854-78B4-45A8-B765-3B185C24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91" y="2360594"/>
            <a:ext cx="686398" cy="1398219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5E84A86D-7C29-4AE1-B1CD-A5549864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43" y="4123978"/>
            <a:ext cx="1102500" cy="13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4EB860-2830-4D19-BF84-5147EF06D744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7664" y="1015445"/>
            <a:ext cx="6614336" cy="61509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PA_库_组合 58">
            <a:extLst>
              <a:ext uri="{FF2B5EF4-FFF2-40B4-BE49-F238E27FC236}">
                <a16:creationId xmlns:a16="http://schemas.microsoft.com/office/drawing/2014/main" id="{91D7E09D-13B2-4FCC-9AD2-CF6BDB03107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17170" y="4821417"/>
            <a:ext cx="2238148" cy="426730"/>
            <a:chOff x="12984480" y="8160307"/>
            <a:chExt cx="2966933" cy="565682"/>
          </a:xfrm>
        </p:grpSpPr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573D414F-8E25-4D39-AD90-9FF136A89F0A}"/>
                </a:ext>
              </a:extLst>
            </p:cNvPr>
            <p:cNvSpPr/>
            <p:nvPr/>
          </p:nvSpPr>
          <p:spPr>
            <a:xfrm>
              <a:off x="12984480" y="8160307"/>
              <a:ext cx="565200" cy="56568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9C964902-BD1B-4BF0-8475-B6E87A5B2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06338" y="8282406"/>
              <a:ext cx="321484" cy="321484"/>
            </a:xfrm>
            <a:custGeom>
              <a:avLst/>
              <a:gdLst>
                <a:gd name="T0" fmla="*/ 92739 w 55"/>
                <a:gd name="T1" fmla="*/ 188912 h 55"/>
                <a:gd name="T2" fmla="*/ 0 w 55"/>
                <a:gd name="T3" fmla="*/ 92739 h 55"/>
                <a:gd name="T4" fmla="*/ 92739 w 55"/>
                <a:gd name="T5" fmla="*/ 0 h 55"/>
                <a:gd name="T6" fmla="*/ 188912 w 55"/>
                <a:gd name="T7" fmla="*/ 92739 h 55"/>
                <a:gd name="T8" fmla="*/ 92739 w 55"/>
                <a:gd name="T9" fmla="*/ 188912 h 55"/>
                <a:gd name="T10" fmla="*/ 154564 w 55"/>
                <a:gd name="T11" fmla="*/ 68695 h 55"/>
                <a:gd name="T12" fmla="*/ 144260 w 55"/>
                <a:gd name="T13" fmla="*/ 58391 h 55"/>
                <a:gd name="T14" fmla="*/ 137391 w 55"/>
                <a:gd name="T15" fmla="*/ 54956 h 55"/>
                <a:gd name="T16" fmla="*/ 130521 w 55"/>
                <a:gd name="T17" fmla="*/ 58391 h 55"/>
                <a:gd name="T18" fmla="*/ 82434 w 55"/>
                <a:gd name="T19" fmla="*/ 106478 h 55"/>
                <a:gd name="T20" fmla="*/ 54956 w 55"/>
                <a:gd name="T21" fmla="*/ 79000 h 55"/>
                <a:gd name="T22" fmla="*/ 48087 w 55"/>
                <a:gd name="T23" fmla="*/ 75565 h 55"/>
                <a:gd name="T24" fmla="*/ 44652 w 55"/>
                <a:gd name="T25" fmla="*/ 79000 h 55"/>
                <a:gd name="T26" fmla="*/ 30913 w 55"/>
                <a:gd name="T27" fmla="*/ 89304 h 55"/>
                <a:gd name="T28" fmla="*/ 30913 w 55"/>
                <a:gd name="T29" fmla="*/ 96173 h 55"/>
                <a:gd name="T30" fmla="*/ 30913 w 55"/>
                <a:gd name="T31" fmla="*/ 103043 h 55"/>
                <a:gd name="T32" fmla="*/ 75565 w 55"/>
                <a:gd name="T33" fmla="*/ 147695 h 55"/>
                <a:gd name="T34" fmla="*/ 82434 w 55"/>
                <a:gd name="T35" fmla="*/ 147695 h 55"/>
                <a:gd name="T36" fmla="*/ 89304 w 55"/>
                <a:gd name="T37" fmla="*/ 147695 h 55"/>
                <a:gd name="T38" fmla="*/ 154564 w 55"/>
                <a:gd name="T39" fmla="*/ 79000 h 55"/>
                <a:gd name="T40" fmla="*/ 157999 w 55"/>
                <a:gd name="T41" fmla="*/ 75565 h 55"/>
                <a:gd name="T42" fmla="*/ 154564 w 55"/>
                <a:gd name="T43" fmla="*/ 68695 h 5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125" dirty="0"/>
            </a:p>
          </p:txBody>
        </p:sp>
        <p:grpSp>
          <p:nvGrpSpPr>
            <p:cNvPr id="13" name="Group 61">
              <a:extLst>
                <a:ext uri="{FF2B5EF4-FFF2-40B4-BE49-F238E27FC236}">
                  <a16:creationId xmlns:a16="http://schemas.microsoft.com/office/drawing/2014/main" id="{66C00243-86F5-46D3-9DE3-C196501F2751}"/>
                </a:ext>
              </a:extLst>
            </p:cNvPr>
            <p:cNvGrpSpPr/>
            <p:nvPr/>
          </p:nvGrpSpPr>
          <p:grpSpPr>
            <a:xfrm>
              <a:off x="12984480" y="8160307"/>
              <a:ext cx="2966933" cy="565682"/>
              <a:chOff x="12984480" y="8160307"/>
              <a:chExt cx="2966933" cy="565682"/>
            </a:xfrm>
          </p:grpSpPr>
          <p:sp>
            <p:nvSpPr>
              <p:cNvPr id="14" name="Rectangle 62">
                <a:extLst>
                  <a:ext uri="{FF2B5EF4-FFF2-40B4-BE49-F238E27FC236}">
                    <a16:creationId xmlns:a16="http://schemas.microsoft.com/office/drawing/2014/main" id="{D4E79A2B-35C7-4657-A26A-6C7186766EFD}"/>
                  </a:ext>
                </a:extLst>
              </p:cNvPr>
              <p:cNvSpPr/>
              <p:nvPr/>
            </p:nvSpPr>
            <p:spPr>
              <a:xfrm>
                <a:off x="12984480" y="8160307"/>
                <a:ext cx="2817377" cy="56568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125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AEB6A81A-87D6-4B93-8237-FE2C7BCE6747}"/>
                  </a:ext>
                </a:extLst>
              </p:cNvPr>
              <p:cNvSpPr/>
              <p:nvPr/>
            </p:nvSpPr>
            <p:spPr>
              <a:xfrm>
                <a:off x="13698282" y="8262032"/>
                <a:ext cx="2253131" cy="377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50" dirty="0">
                    <a:solidFill>
                      <a:schemeClr val="bg1">
                        <a:lumMod val="50000"/>
                      </a:schemeClr>
                    </a:solidFill>
                    <a:latin typeface="Nexa Light" panose="02000000000000000000" pitchFamily="50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2.5d</a:t>
                </a:r>
                <a:r>
                  <a:rPr lang="en-US" sz="1250" dirty="0">
                    <a:solidFill>
                      <a:schemeClr val="bg1">
                        <a:lumMod val="50000"/>
                      </a:schemeClr>
                    </a:solidFill>
                    <a:latin typeface="Nexa Light" panose="02000000000000000000" pitchFamily="50" charset="0"/>
                    <a:ea typeface="Lato Heavy" panose="020F0502020204030203" pitchFamily="34" charset="0"/>
                    <a:cs typeface="Segoe UI" panose="020B0502040204020203" pitchFamily="34" charset="0"/>
                  </a:rPr>
                  <a:t>#1</a:t>
                </a:r>
              </a:p>
            </p:txBody>
          </p:sp>
        </p:grpSp>
      </p:grpSp>
      <p:sp>
        <p:nvSpPr>
          <p:cNvPr id="16" name="PA_库_Rectangle: Rounded Corners 7">
            <a:extLst>
              <a:ext uri="{FF2B5EF4-FFF2-40B4-BE49-F238E27FC236}">
                <a16:creationId xmlns:a16="http://schemas.microsoft.com/office/drawing/2014/main" id="{613BE0B0-E1D0-49F8-867F-F32E273FF6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5816" y="1602344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17" name="PA_库_文本框 41">
            <a:extLst>
              <a:ext uri="{FF2B5EF4-FFF2-40B4-BE49-F238E27FC236}">
                <a16:creationId xmlns:a16="http://schemas.microsoft.com/office/drawing/2014/main" id="{E87E7721-3F7E-430D-AF80-D1ED281FC73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37867" y="1647183"/>
            <a:ext cx="3051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人物场景</a:t>
            </a:r>
            <a:endParaRPr lang="en-US" altLang="zh-CN" sz="3200" dirty="0">
              <a:solidFill>
                <a:schemeClr val="accent2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应用程序开发</a:t>
            </a:r>
          </a:p>
        </p:txBody>
      </p:sp>
      <p:sp>
        <p:nvSpPr>
          <p:cNvPr id="18" name="PA_库_矩形 43">
            <a:extLst>
              <a:ext uri="{FF2B5EF4-FFF2-40B4-BE49-F238E27FC236}">
                <a16:creationId xmlns:a16="http://schemas.microsoft.com/office/drawing/2014/main" id="{C3B1D52F-6AA7-4F83-9563-B43A953A790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7866" y="2798837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PA_库_TextPlaceholder 4">
            <a:extLst>
              <a:ext uri="{FF2B5EF4-FFF2-40B4-BE49-F238E27FC236}">
                <a16:creationId xmlns:a16="http://schemas.microsoft.com/office/drawing/2014/main" id="{D6150B83-C7D2-44D4-8491-6A471D25A65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037866" y="3383927"/>
            <a:ext cx="311041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</p:spTree>
    <p:extLst>
      <p:ext uri="{BB962C8B-B14F-4D97-AF65-F5344CB8AC3E}">
        <p14:creationId xmlns:p14="http://schemas.microsoft.com/office/powerpoint/2010/main" val="346070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8" grpId="0" autoUpdateAnimBg="0"/>
      <p:bldP spid="1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D330A36-4119-4D3B-99F3-0909667B190B}"/>
              </a:ext>
            </a:extLst>
          </p:cNvPr>
          <p:cNvSpPr/>
          <p:nvPr/>
        </p:nvSpPr>
        <p:spPr>
          <a:xfrm>
            <a:off x="876206" y="4565255"/>
            <a:ext cx="272424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329E8FEB-38C1-4120-A548-62A1721674E4}"/>
              </a:ext>
            </a:extLst>
          </p:cNvPr>
          <p:cNvSpPr/>
          <p:nvPr/>
        </p:nvSpPr>
        <p:spPr>
          <a:xfrm>
            <a:off x="876207" y="4177165"/>
            <a:ext cx="2208429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 Light" panose="020B0502040204020203" pitchFamily="34" charset="0"/>
              </a:rPr>
              <a:t>High Rating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9E7C434-B746-4BA0-BE5B-A3CEC6D72FDF}"/>
              </a:ext>
            </a:extLst>
          </p:cNvPr>
          <p:cNvSpPr txBox="1">
            <a:spLocks/>
          </p:cNvSpPr>
          <p:nvPr/>
        </p:nvSpPr>
        <p:spPr>
          <a:xfrm flipH="1">
            <a:off x="876205" y="3175732"/>
            <a:ext cx="3086195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CE68F704-002D-4FAB-9187-9E2900D004EC}"/>
              </a:ext>
            </a:extLst>
          </p:cNvPr>
          <p:cNvSpPr/>
          <p:nvPr/>
        </p:nvSpPr>
        <p:spPr>
          <a:xfrm>
            <a:off x="876207" y="1859912"/>
            <a:ext cx="4023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2.5D</a:t>
            </a:r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</a:p>
          <a:p>
            <a:pPr lvl="0"/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创新未来科技</a:t>
            </a:r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PPT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6460AB51-3893-4FE3-B640-B0618339F7F5}"/>
              </a:ext>
            </a:extLst>
          </p:cNvPr>
          <p:cNvSpPr/>
          <p:nvPr/>
        </p:nvSpPr>
        <p:spPr>
          <a:xfrm>
            <a:off x="876208" y="1535615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Creative Business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8DD9EF8-06F5-4760-B894-05733C33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17" y="1535615"/>
            <a:ext cx="4129166" cy="4386619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5CBBEDD9-526C-4581-BEE4-72ABA2F3EF4F}"/>
              </a:ext>
            </a:extLst>
          </p:cNvPr>
          <p:cNvGrpSpPr/>
          <p:nvPr/>
        </p:nvGrpSpPr>
        <p:grpSpPr>
          <a:xfrm>
            <a:off x="5500858" y="1923705"/>
            <a:ext cx="2448636" cy="2480310"/>
            <a:chOff x="5021681" y="3064933"/>
            <a:chExt cx="2448636" cy="2480310"/>
          </a:xfrm>
          <a:scene3d>
            <a:camera prst="isometricLeftDown"/>
            <a:lightRig rig="threePt" dir="t"/>
          </a:scene3d>
        </p:grpSpPr>
        <p:sp>
          <p:nvSpPr>
            <p:cNvPr id="6" name="Rectangle: Rounded Corners 2">
              <a:extLst>
                <a:ext uri="{FF2B5EF4-FFF2-40B4-BE49-F238E27FC236}">
                  <a16:creationId xmlns:a16="http://schemas.microsoft.com/office/drawing/2014/main" id="{117A4A2D-8E36-4473-A0ED-90A016B0F1D3}"/>
                </a:ext>
              </a:extLst>
            </p:cNvPr>
            <p:cNvSpPr/>
            <p:nvPr/>
          </p:nvSpPr>
          <p:spPr>
            <a:xfrm>
              <a:off x="5021681" y="3064933"/>
              <a:ext cx="2448636" cy="2480310"/>
            </a:xfrm>
            <a:prstGeom prst="roundRect">
              <a:avLst>
                <a:gd name="adj" fmla="val 1588"/>
              </a:avLst>
            </a:prstGeom>
            <a:solidFill>
              <a:srgbClr val="FFB806"/>
            </a:solidFill>
            <a:ln>
              <a:noFill/>
            </a:ln>
            <a:effectLst>
              <a:outerShdw blurRad="381000" dist="127000" dir="5400000" sx="95000" sy="95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7" name="Group 20">
              <a:extLst>
                <a:ext uri="{FF2B5EF4-FFF2-40B4-BE49-F238E27FC236}">
                  <a16:creationId xmlns:a16="http://schemas.microsoft.com/office/drawing/2014/main" id="{0BAE71F0-9C98-44EE-9C8E-84641BAA728C}"/>
                </a:ext>
              </a:extLst>
            </p:cNvPr>
            <p:cNvGrpSpPr/>
            <p:nvPr/>
          </p:nvGrpSpPr>
          <p:grpSpPr>
            <a:xfrm>
              <a:off x="5210358" y="3364794"/>
              <a:ext cx="2071282" cy="1880589"/>
              <a:chOff x="4958168" y="3101419"/>
              <a:chExt cx="2071282" cy="1880589"/>
            </a:xfrm>
          </p:grpSpPr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0715AD5A-9E64-43DE-B23D-5C1B41D7DECB}"/>
                  </a:ext>
                </a:extLst>
              </p:cNvPr>
              <p:cNvSpPr txBox="1"/>
              <p:nvPr/>
            </p:nvSpPr>
            <p:spPr>
              <a:xfrm>
                <a:off x="5263950" y="3854736"/>
                <a:ext cx="1459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ler" panose="02000503030000020004" pitchFamily="2" charset="0"/>
                    <a:ea typeface="+mn-ea"/>
                    <a:cs typeface="+mn-cs"/>
                  </a:rPr>
                  <a:t>High</a:t>
                </a: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ler" panose="02000503030000020004" pitchFamily="2" charset="0"/>
                    <a:ea typeface="+mn-ea"/>
                    <a:cs typeface="+mn-cs"/>
                  </a:rPr>
                  <a:t> Rating</a:t>
                </a:r>
              </a:p>
            </p:txBody>
          </p:sp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8A08E6C-6AFA-4868-860F-D88C756D12FE}"/>
                  </a:ext>
                </a:extLst>
              </p:cNvPr>
              <p:cNvSpPr txBox="1"/>
              <p:nvPr/>
            </p:nvSpPr>
            <p:spPr>
              <a:xfrm>
                <a:off x="5538955" y="3101419"/>
                <a:ext cx="9097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ller" panose="02000503030000020004" pitchFamily="2" charset="0"/>
                    <a:ea typeface="+mn-ea"/>
                    <a:cs typeface="+mn-cs"/>
                  </a:rPr>
                  <a:t>95</a:t>
                </a: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ler" panose="02000503030000020004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0" name="Group 6">
                <a:extLst>
                  <a:ext uri="{FF2B5EF4-FFF2-40B4-BE49-F238E27FC236}">
                    <a16:creationId xmlns:a16="http://schemas.microsoft.com/office/drawing/2014/main" id="{0771C844-37DD-4BE3-ABEB-3A85AEFCD15D}"/>
                  </a:ext>
                </a:extLst>
              </p:cNvPr>
              <p:cNvGrpSpPr/>
              <p:nvPr/>
            </p:nvGrpSpPr>
            <p:grpSpPr>
              <a:xfrm>
                <a:off x="5559028" y="4179075"/>
                <a:ext cx="869563" cy="142631"/>
                <a:chOff x="9395730" y="4795397"/>
                <a:chExt cx="869563" cy="142630"/>
              </a:xfrm>
            </p:grpSpPr>
            <p:sp>
              <p:nvSpPr>
                <p:cNvPr id="12" name="Star: 5 Points 7">
                  <a:extLst>
                    <a:ext uri="{FF2B5EF4-FFF2-40B4-BE49-F238E27FC236}">
                      <a16:creationId xmlns:a16="http://schemas.microsoft.com/office/drawing/2014/main" id="{692F556E-F51B-4478-8CFD-0125EA663380}"/>
                    </a:ext>
                  </a:extLst>
                </p:cNvPr>
                <p:cNvSpPr/>
                <p:nvPr/>
              </p:nvSpPr>
              <p:spPr>
                <a:xfrm>
                  <a:off x="9395730" y="4799232"/>
                  <a:ext cx="138795" cy="138795"/>
                </a:xfrm>
                <a:prstGeom prst="star5">
                  <a:avLst>
                    <a:gd name="adj" fmla="val 28981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Star: 5 Points 8">
                  <a:extLst>
                    <a:ext uri="{FF2B5EF4-FFF2-40B4-BE49-F238E27FC236}">
                      <a16:creationId xmlns:a16="http://schemas.microsoft.com/office/drawing/2014/main" id="{CECDFDF1-7AE9-4AC6-8C24-7F06712857A0}"/>
                    </a:ext>
                  </a:extLst>
                </p:cNvPr>
                <p:cNvSpPr/>
                <p:nvPr/>
              </p:nvSpPr>
              <p:spPr>
                <a:xfrm>
                  <a:off x="9579295" y="4797315"/>
                  <a:ext cx="138795" cy="138795"/>
                </a:xfrm>
                <a:prstGeom prst="star5">
                  <a:avLst>
                    <a:gd name="adj" fmla="val 28981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Star: 5 Points 9">
                  <a:extLst>
                    <a:ext uri="{FF2B5EF4-FFF2-40B4-BE49-F238E27FC236}">
                      <a16:creationId xmlns:a16="http://schemas.microsoft.com/office/drawing/2014/main" id="{C9B175D3-2FB2-4709-B676-478DEE86128A}"/>
                    </a:ext>
                  </a:extLst>
                </p:cNvPr>
                <p:cNvSpPr/>
                <p:nvPr/>
              </p:nvSpPr>
              <p:spPr>
                <a:xfrm>
                  <a:off x="9762860" y="4797315"/>
                  <a:ext cx="138795" cy="138795"/>
                </a:xfrm>
                <a:prstGeom prst="star5">
                  <a:avLst>
                    <a:gd name="adj" fmla="val 28981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Star: 5 Points 10">
                  <a:extLst>
                    <a:ext uri="{FF2B5EF4-FFF2-40B4-BE49-F238E27FC236}">
                      <a16:creationId xmlns:a16="http://schemas.microsoft.com/office/drawing/2014/main" id="{07276E8B-A52A-4F14-8F29-EDBB420E7F21}"/>
                    </a:ext>
                  </a:extLst>
                </p:cNvPr>
                <p:cNvSpPr/>
                <p:nvPr/>
              </p:nvSpPr>
              <p:spPr>
                <a:xfrm>
                  <a:off x="9946425" y="4795398"/>
                  <a:ext cx="138795" cy="138795"/>
                </a:xfrm>
                <a:prstGeom prst="star5">
                  <a:avLst>
                    <a:gd name="adj" fmla="val 28981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Star: 5 Points 11">
                  <a:extLst>
                    <a:ext uri="{FF2B5EF4-FFF2-40B4-BE49-F238E27FC236}">
                      <a16:creationId xmlns:a16="http://schemas.microsoft.com/office/drawing/2014/main" id="{28D1598D-9B12-40FB-92E0-18D08A05A3E1}"/>
                    </a:ext>
                  </a:extLst>
                </p:cNvPr>
                <p:cNvSpPr/>
                <p:nvPr/>
              </p:nvSpPr>
              <p:spPr>
                <a:xfrm>
                  <a:off x="10126498" y="4795397"/>
                  <a:ext cx="138795" cy="138795"/>
                </a:xfrm>
                <a:prstGeom prst="star5">
                  <a:avLst>
                    <a:gd name="adj" fmla="val 28981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Rectangle 12">
                <a:extLst>
                  <a:ext uri="{FF2B5EF4-FFF2-40B4-BE49-F238E27FC236}">
                    <a16:creationId xmlns:a16="http://schemas.microsoft.com/office/drawing/2014/main" id="{CC0677A7-B1C0-454E-AC5B-F42E2B6A5BF6}"/>
                  </a:ext>
                </a:extLst>
              </p:cNvPr>
              <p:cNvSpPr/>
              <p:nvPr/>
            </p:nvSpPr>
            <p:spPr>
              <a:xfrm>
                <a:off x="4958168" y="4492515"/>
                <a:ext cx="2071282" cy="489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Calibri"/>
                  </a:rPr>
                  <a:t>“</a:t>
                </a:r>
                <a:r>
                  <a:rPr kumimoji="0" lang="id-ID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Calibri"/>
                  </a:rPr>
                  <a:t>Ut wisi enim ad minim veniam</a:t>
                </a:r>
                <a:r>
                  <a:rPr kumimoji="0" lang="id-ID" sz="10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Calibri"/>
                  </a:rPr>
                  <a:t>, quis nostrud exerci tation</a:t>
                </a:r>
                <a:r>
                  <a:rPr kumimoji="0" lang="en-US" sz="105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Calibri"/>
                  </a:rPr>
                  <a:t>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57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0D8C23F-55B2-439A-8AE4-5EA3E4BC255B}"/>
              </a:ext>
            </a:extLst>
          </p:cNvPr>
          <p:cNvSpPr/>
          <p:nvPr/>
        </p:nvSpPr>
        <p:spPr>
          <a:xfrm>
            <a:off x="1393372" y="2589171"/>
            <a:ext cx="9405257" cy="2885436"/>
          </a:xfrm>
          <a:prstGeom prst="roundRect">
            <a:avLst>
              <a:gd name="adj" fmla="val 193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12AC469-3843-4B81-903A-B768519EE4B6}"/>
              </a:ext>
            </a:extLst>
          </p:cNvPr>
          <p:cNvSpPr/>
          <p:nvPr/>
        </p:nvSpPr>
        <p:spPr>
          <a:xfrm>
            <a:off x="2039007" y="1708454"/>
            <a:ext cx="8113986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EA0E4CF-41CF-4694-820A-7BB41A558D70}"/>
              </a:ext>
            </a:extLst>
          </p:cNvPr>
          <p:cNvSpPr/>
          <p:nvPr/>
        </p:nvSpPr>
        <p:spPr>
          <a:xfrm>
            <a:off x="3004458" y="829705"/>
            <a:ext cx="618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Testimonials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8895080-F052-4454-BA49-654BCBE113A0}"/>
              </a:ext>
            </a:extLst>
          </p:cNvPr>
          <p:cNvSpPr txBox="1"/>
          <p:nvPr/>
        </p:nvSpPr>
        <p:spPr>
          <a:xfrm>
            <a:off x="4769310" y="2966542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 Light" panose="020B0502040204020203" pitchFamily="34" charset="0"/>
              </a:rPr>
              <a:t>Claudia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A1465F7-2ADC-4AC3-881B-F8A14AB18BAA}"/>
              </a:ext>
            </a:extLst>
          </p:cNvPr>
          <p:cNvSpPr txBox="1"/>
          <p:nvPr/>
        </p:nvSpPr>
        <p:spPr>
          <a:xfrm>
            <a:off x="4769310" y="3397232"/>
            <a:ext cx="995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 Light" panose="020B0502040204020203" pitchFamily="34" charset="0"/>
              </a:rPr>
              <a:t>Director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B66D6572-8201-4DB6-9084-5568BDB1B76C}"/>
              </a:ext>
            </a:extLst>
          </p:cNvPr>
          <p:cNvSpPr/>
          <p:nvPr/>
        </p:nvSpPr>
        <p:spPr>
          <a:xfrm>
            <a:off x="4813760" y="3831310"/>
            <a:ext cx="620987" cy="540488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rgbClr val="FFB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8BC26AA7-F62D-49A0-8A4F-B36154CD9ED8}"/>
              </a:ext>
            </a:extLst>
          </p:cNvPr>
          <p:cNvSpPr/>
          <p:nvPr/>
        </p:nvSpPr>
        <p:spPr>
          <a:xfrm>
            <a:off x="4979084" y="4126519"/>
            <a:ext cx="52473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1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400" b="0" i="1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4C5E6CB9-615F-450C-B205-555F7CBED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9804" y="3865311"/>
            <a:ext cx="323525" cy="333156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FFB806">
              <a:alpha val="6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9C90C13-F1C7-4950-8A81-81B9E489462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8672" y="3865311"/>
            <a:ext cx="323525" cy="333156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FFB806">
              <a:alpha val="6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7E3691-37A1-4F2A-BE67-E4BC5C56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33" y="2506329"/>
            <a:ext cx="2557449" cy="27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681FF6E-2130-46EA-83DF-7F23FD85DE23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2">
            <a:extLst>
              <a:ext uri="{FF2B5EF4-FFF2-40B4-BE49-F238E27FC236}">
                <a16:creationId xmlns:a16="http://schemas.microsoft.com/office/drawing/2014/main" id="{6CA96E73-E409-441C-B4C1-EEC9A381A2B6}"/>
              </a:ext>
            </a:extLst>
          </p:cNvPr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93" y="1121935"/>
            <a:ext cx="4255377" cy="4761389"/>
          </a:xfrm>
          <a:prstGeom prst="rect">
            <a:avLst/>
          </a:prstGeom>
          <a:effectLst>
            <a:outerShdw blurRad="635000" dist="3810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1645585" y="3644724"/>
            <a:ext cx="371629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45585" y="4559874"/>
            <a:ext cx="3716299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“</a:t>
            </a:r>
            <a:r>
              <a:rPr kumimoji="0" lang="id-ID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8901" y="2034284"/>
            <a:ext cx="43960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2.5D</a:t>
            </a:r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</a:p>
          <a:p>
            <a:pPr lvl="0"/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创新未来科技</a:t>
            </a:r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PPT</a:t>
            </a:r>
          </a:p>
          <a:p>
            <a:pPr lvl="0">
              <a:defRPr/>
            </a:pPr>
            <a:endParaRPr lang="en-US" altLang="zh-CN" sz="3600" dirty="0">
              <a:solidFill>
                <a:srgbClr val="1E3595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18902" y="1709987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Creative Business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BC333501-87F1-4E91-B3B9-0291F2B33F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0" name="Group 1">
            <a:extLst>
              <a:ext uri="{FF2B5EF4-FFF2-40B4-BE49-F238E27FC236}">
                <a16:creationId xmlns:a16="http://schemas.microsoft.com/office/drawing/2014/main" id="{3E1A8349-3A16-4E0D-BF30-48CC54EBD73B}"/>
              </a:ext>
            </a:extLst>
          </p:cNvPr>
          <p:cNvGrpSpPr/>
          <p:nvPr/>
        </p:nvGrpSpPr>
        <p:grpSpPr>
          <a:xfrm rot="5400000">
            <a:off x="555448" y="3806899"/>
            <a:ext cx="1338365" cy="494472"/>
            <a:chOff x="4294416" y="2820229"/>
            <a:chExt cx="1338365" cy="494472"/>
          </a:xfrm>
        </p:grpSpPr>
        <p:sp>
          <p:nvSpPr>
            <p:cNvPr id="21" name="Rectangle: Top Corners Rounded 65">
              <a:extLst>
                <a:ext uri="{FF2B5EF4-FFF2-40B4-BE49-F238E27FC236}">
                  <a16:creationId xmlns:a16="http://schemas.microsoft.com/office/drawing/2014/main" id="{AE45EFFF-1AAD-4815-B71D-426B735B9875}"/>
                </a:ext>
              </a:extLst>
            </p:cNvPr>
            <p:cNvSpPr/>
            <p:nvPr/>
          </p:nvSpPr>
          <p:spPr>
            <a:xfrm rot="5400000">
              <a:off x="4716362" y="2398283"/>
              <a:ext cx="494472" cy="13383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80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A8959BE-9DB4-4251-BD77-84FA7B6C2203}"/>
                </a:ext>
              </a:extLst>
            </p:cNvPr>
            <p:cNvSpPr/>
            <p:nvPr/>
          </p:nvSpPr>
          <p:spPr>
            <a:xfrm>
              <a:off x="4346331" y="2836631"/>
              <a:ext cx="12864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10 April 20XX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80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E41D848-F4D8-40DE-BA00-B850132E3425}"/>
              </a:ext>
            </a:extLst>
          </p:cNvPr>
          <p:cNvSpPr/>
          <p:nvPr/>
        </p:nvSpPr>
        <p:spPr>
          <a:xfrm>
            <a:off x="575465" y="2927681"/>
            <a:ext cx="348448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EB05161D-259F-4AD1-ADB8-1FB19C150BBA}"/>
              </a:ext>
            </a:extLst>
          </p:cNvPr>
          <p:cNvGrpSpPr/>
          <p:nvPr/>
        </p:nvGrpSpPr>
        <p:grpSpPr>
          <a:xfrm>
            <a:off x="575465" y="4088860"/>
            <a:ext cx="1348182" cy="1055904"/>
            <a:chOff x="660536" y="4873213"/>
            <a:chExt cx="1348182" cy="1055904"/>
          </a:xfrm>
        </p:grpSpPr>
        <p:grpSp>
          <p:nvGrpSpPr>
            <p:cNvPr id="8" name="Group 30">
              <a:extLst>
                <a:ext uri="{FF2B5EF4-FFF2-40B4-BE49-F238E27FC236}">
                  <a16:creationId xmlns:a16="http://schemas.microsoft.com/office/drawing/2014/main" id="{0A3093F4-C58B-41DE-B0AE-321F637143C1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11" name="Oval 33">
                <a:extLst>
                  <a:ext uri="{FF2B5EF4-FFF2-40B4-BE49-F238E27FC236}">
                    <a16:creationId xmlns:a16="http://schemas.microsoft.com/office/drawing/2014/main" id="{FAE4CF32-53EF-4897-8392-A12D1C1EA633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" name="Arc 34">
                <a:extLst>
                  <a:ext uri="{FF2B5EF4-FFF2-40B4-BE49-F238E27FC236}">
                    <a16:creationId xmlns:a16="http://schemas.microsoft.com/office/drawing/2014/main" id="{B3B32168-194E-4CB3-8D65-43363C0B8B27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21386995"/>
                  <a:gd name="adj2" fmla="val 16108834"/>
                </a:avLst>
              </a:prstGeom>
              <a:solidFill>
                <a:srgbClr val="FFB806"/>
              </a:solidFill>
              <a:ln w="38100" cap="rnd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31">
              <a:extLst>
                <a:ext uri="{FF2B5EF4-FFF2-40B4-BE49-F238E27FC236}">
                  <a16:creationId xmlns:a16="http://schemas.microsoft.com/office/drawing/2014/main" id="{42A7644F-DABF-434F-A23B-28D63BD96921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205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235E9531-44CB-4938-BDE3-F312F8BFD0AC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36">
            <a:extLst>
              <a:ext uri="{FF2B5EF4-FFF2-40B4-BE49-F238E27FC236}">
                <a16:creationId xmlns:a16="http://schemas.microsoft.com/office/drawing/2014/main" id="{967EB3E2-7A2B-4B3F-871D-B318FCC19993}"/>
              </a:ext>
            </a:extLst>
          </p:cNvPr>
          <p:cNvGrpSpPr/>
          <p:nvPr/>
        </p:nvGrpSpPr>
        <p:grpSpPr>
          <a:xfrm>
            <a:off x="1966115" y="4088860"/>
            <a:ext cx="1348182" cy="1055904"/>
            <a:chOff x="660536" y="4873213"/>
            <a:chExt cx="1348182" cy="1055904"/>
          </a:xfrm>
        </p:grpSpPr>
        <p:grpSp>
          <p:nvGrpSpPr>
            <p:cNvPr id="14" name="Group 37">
              <a:extLst>
                <a:ext uri="{FF2B5EF4-FFF2-40B4-BE49-F238E27FC236}">
                  <a16:creationId xmlns:a16="http://schemas.microsoft.com/office/drawing/2014/main" id="{16205477-3572-43B7-9083-204790ABA8EF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17" name="Oval 40">
                <a:extLst>
                  <a:ext uri="{FF2B5EF4-FFF2-40B4-BE49-F238E27FC236}">
                    <a16:creationId xmlns:a16="http://schemas.microsoft.com/office/drawing/2014/main" id="{D9A96AFC-55DC-4CE2-B2C8-A0207FCEF31D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8" name="Arc 41">
                <a:extLst>
                  <a:ext uri="{FF2B5EF4-FFF2-40B4-BE49-F238E27FC236}">
                    <a16:creationId xmlns:a16="http://schemas.microsoft.com/office/drawing/2014/main" id="{85636934-DE25-4495-B831-A616BDFFE6DB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487377"/>
                  <a:gd name="adj2" fmla="val 16108834"/>
                </a:avLst>
              </a:prstGeom>
              <a:solidFill>
                <a:srgbClr val="FFB806"/>
              </a:solidFill>
              <a:ln w="38100" cap="rnd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A32EE137-E496-49F4-9A38-854D930C298F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125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7215FFAB-A2D1-4A8D-9066-5A9E01212741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20" name="Rectangle 46">
            <a:extLst>
              <a:ext uri="{FF2B5EF4-FFF2-40B4-BE49-F238E27FC236}">
                <a16:creationId xmlns:a16="http://schemas.microsoft.com/office/drawing/2014/main" id="{6B2EDAC6-6E59-4E6F-8647-2BC86042CB76}"/>
              </a:ext>
            </a:extLst>
          </p:cNvPr>
          <p:cNvSpPr/>
          <p:nvPr/>
        </p:nvSpPr>
        <p:spPr>
          <a:xfrm>
            <a:off x="8132055" y="2927681"/>
            <a:ext cx="348448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21" name="Group 47">
            <a:extLst>
              <a:ext uri="{FF2B5EF4-FFF2-40B4-BE49-F238E27FC236}">
                <a16:creationId xmlns:a16="http://schemas.microsoft.com/office/drawing/2014/main" id="{5206139E-C0F6-4526-8B36-8A7E959F2789}"/>
              </a:ext>
            </a:extLst>
          </p:cNvPr>
          <p:cNvGrpSpPr/>
          <p:nvPr/>
        </p:nvGrpSpPr>
        <p:grpSpPr>
          <a:xfrm>
            <a:off x="8877704" y="4088860"/>
            <a:ext cx="1348182" cy="1055904"/>
            <a:chOff x="660536" y="4873213"/>
            <a:chExt cx="1348182" cy="1055904"/>
          </a:xfrm>
        </p:grpSpPr>
        <p:grpSp>
          <p:nvGrpSpPr>
            <p:cNvPr id="22" name="Group 54">
              <a:extLst>
                <a:ext uri="{FF2B5EF4-FFF2-40B4-BE49-F238E27FC236}">
                  <a16:creationId xmlns:a16="http://schemas.microsoft.com/office/drawing/2014/main" id="{D0259417-06A7-4643-B99D-62B35AA1707D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25" name="Oval 57">
                <a:extLst>
                  <a:ext uri="{FF2B5EF4-FFF2-40B4-BE49-F238E27FC236}">
                    <a16:creationId xmlns:a16="http://schemas.microsoft.com/office/drawing/2014/main" id="{B362A65C-0AD9-4324-84BF-63DF148E4A25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Arc 58">
                <a:extLst>
                  <a:ext uri="{FF2B5EF4-FFF2-40B4-BE49-F238E27FC236}">
                    <a16:creationId xmlns:a16="http://schemas.microsoft.com/office/drawing/2014/main" id="{0A44E71F-B31B-4DC6-87ED-4F1A54BB2C7C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987092"/>
                  <a:gd name="adj2" fmla="val 16108834"/>
                </a:avLst>
              </a:prstGeom>
              <a:solidFill>
                <a:srgbClr val="FFB806"/>
              </a:solidFill>
              <a:ln w="38100" cap="rnd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TextBox 55">
              <a:extLst>
                <a:ext uri="{FF2B5EF4-FFF2-40B4-BE49-F238E27FC236}">
                  <a16:creationId xmlns:a16="http://schemas.microsoft.com/office/drawing/2014/main" id="{4F86A60A-FACC-4D5E-927A-9FC2DDBFD50D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107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679619A4-8CCD-4FC1-BA43-ACBD0B374BFF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 48">
            <a:extLst>
              <a:ext uri="{FF2B5EF4-FFF2-40B4-BE49-F238E27FC236}">
                <a16:creationId xmlns:a16="http://schemas.microsoft.com/office/drawing/2014/main" id="{E9EE1801-715C-4884-849D-3DC79AD42299}"/>
              </a:ext>
            </a:extLst>
          </p:cNvPr>
          <p:cNvGrpSpPr/>
          <p:nvPr/>
        </p:nvGrpSpPr>
        <p:grpSpPr>
          <a:xfrm>
            <a:off x="10268354" y="4088860"/>
            <a:ext cx="1348182" cy="1055904"/>
            <a:chOff x="660536" y="4873213"/>
            <a:chExt cx="1348182" cy="1055904"/>
          </a:xfrm>
        </p:grpSpPr>
        <p:grpSp>
          <p:nvGrpSpPr>
            <p:cNvPr id="28" name="Group 49">
              <a:extLst>
                <a:ext uri="{FF2B5EF4-FFF2-40B4-BE49-F238E27FC236}">
                  <a16:creationId xmlns:a16="http://schemas.microsoft.com/office/drawing/2014/main" id="{A606F53B-7355-4F15-8DE8-724874A37DED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31" name="Oval 52">
                <a:extLst>
                  <a:ext uri="{FF2B5EF4-FFF2-40B4-BE49-F238E27FC236}">
                    <a16:creationId xmlns:a16="http://schemas.microsoft.com/office/drawing/2014/main" id="{FD9C01F7-3DBC-423D-ACC5-EF510AFF2BCD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Arc 53">
                <a:extLst>
                  <a:ext uri="{FF2B5EF4-FFF2-40B4-BE49-F238E27FC236}">
                    <a16:creationId xmlns:a16="http://schemas.microsoft.com/office/drawing/2014/main" id="{C5E31A5C-02FF-4A1B-893A-C86F055A2734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854353"/>
                  <a:gd name="adj2" fmla="val 16108834"/>
                </a:avLst>
              </a:prstGeom>
              <a:solidFill>
                <a:srgbClr val="FFB806"/>
              </a:solidFill>
              <a:ln w="38100" cap="rnd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50">
              <a:extLst>
                <a:ext uri="{FF2B5EF4-FFF2-40B4-BE49-F238E27FC236}">
                  <a16:creationId xmlns:a16="http://schemas.microsoft.com/office/drawing/2014/main" id="{23C77EAB-38C0-488E-864B-CA97BE025226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190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80F7B8A0-B935-410C-92A4-A3DFB7A90E04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33" name="Rectangle 61">
            <a:extLst>
              <a:ext uri="{FF2B5EF4-FFF2-40B4-BE49-F238E27FC236}">
                <a16:creationId xmlns:a16="http://schemas.microsoft.com/office/drawing/2014/main" id="{E5BA47A5-DD7C-48BE-8AB3-88E57C3DC451}"/>
              </a:ext>
            </a:extLst>
          </p:cNvPr>
          <p:cNvSpPr/>
          <p:nvPr/>
        </p:nvSpPr>
        <p:spPr>
          <a:xfrm>
            <a:off x="2039007" y="1507067"/>
            <a:ext cx="81139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Rectangle 62">
            <a:extLst>
              <a:ext uri="{FF2B5EF4-FFF2-40B4-BE49-F238E27FC236}">
                <a16:creationId xmlns:a16="http://schemas.microsoft.com/office/drawing/2014/main" id="{8AAD16A4-174C-4F58-9F1C-17B83F1D03DA}"/>
              </a:ext>
            </a:extLst>
          </p:cNvPr>
          <p:cNvSpPr/>
          <p:nvPr/>
        </p:nvSpPr>
        <p:spPr>
          <a:xfrm>
            <a:off x="3004457" y="685387"/>
            <a:ext cx="618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Who is the best ?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D05D0A8-D23C-4C84-B669-237DCAB6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77" y="2042598"/>
            <a:ext cx="3415974" cy="44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191">
            <a:extLst>
              <a:ext uri="{FF2B5EF4-FFF2-40B4-BE49-F238E27FC236}">
                <a16:creationId xmlns:a16="http://schemas.microsoft.com/office/drawing/2014/main" id="{B574ED51-83AF-437C-ABCC-1BA94F5FEC19}"/>
              </a:ext>
            </a:extLst>
          </p:cNvPr>
          <p:cNvGrpSpPr/>
          <p:nvPr/>
        </p:nvGrpSpPr>
        <p:grpSpPr>
          <a:xfrm>
            <a:off x="926058" y="3520016"/>
            <a:ext cx="6327242" cy="2489326"/>
            <a:chOff x="744701" y="3079999"/>
            <a:chExt cx="11043445" cy="2614797"/>
          </a:xfrm>
        </p:grpSpPr>
        <p:graphicFrame>
          <p:nvGraphicFramePr>
            <p:cNvPr id="6" name="Content Placeholder 3">
              <a:extLst>
                <a:ext uri="{FF2B5EF4-FFF2-40B4-BE49-F238E27FC236}">
                  <a16:creationId xmlns:a16="http://schemas.microsoft.com/office/drawing/2014/main" id="{A77900FB-16C6-4C8A-9321-A790567E33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44701" y="3079999"/>
            <a:ext cx="10702598" cy="23877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7" name="Group 193">
              <a:extLst>
                <a:ext uri="{FF2B5EF4-FFF2-40B4-BE49-F238E27FC236}">
                  <a16:creationId xmlns:a16="http://schemas.microsoft.com/office/drawing/2014/main" id="{BAFA94AE-CB77-447C-9E66-19CBE2C06F7E}"/>
                </a:ext>
              </a:extLst>
            </p:cNvPr>
            <p:cNvGrpSpPr/>
            <p:nvPr/>
          </p:nvGrpSpPr>
          <p:grpSpPr>
            <a:xfrm>
              <a:off x="827578" y="5420000"/>
              <a:ext cx="10960568" cy="274796"/>
              <a:chOff x="354052" y="5026678"/>
              <a:chExt cx="10960568" cy="274796"/>
            </a:xfrm>
          </p:grpSpPr>
          <p:sp>
            <p:nvSpPr>
              <p:cNvPr id="8" name="TextBox 194">
                <a:extLst>
                  <a:ext uri="{FF2B5EF4-FFF2-40B4-BE49-F238E27FC236}">
                    <a16:creationId xmlns:a16="http://schemas.microsoft.com/office/drawing/2014/main" id="{20459B24-69AF-4A5A-9BCE-6B1AC43553A8}"/>
                  </a:ext>
                </a:extLst>
              </p:cNvPr>
              <p:cNvSpPr txBox="1"/>
              <p:nvPr/>
            </p:nvSpPr>
            <p:spPr>
              <a:xfrm>
                <a:off x="354052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1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TextBox 195">
                <a:extLst>
                  <a:ext uri="{FF2B5EF4-FFF2-40B4-BE49-F238E27FC236}">
                    <a16:creationId xmlns:a16="http://schemas.microsoft.com/office/drawing/2014/main" id="{08445163-6EB5-4D74-B2B2-9C815E96C94D}"/>
                  </a:ext>
                </a:extLst>
              </p:cNvPr>
              <p:cNvSpPr txBox="1"/>
              <p:nvPr/>
            </p:nvSpPr>
            <p:spPr>
              <a:xfrm>
                <a:off x="1341777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2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TextBox 196">
                <a:extLst>
                  <a:ext uri="{FF2B5EF4-FFF2-40B4-BE49-F238E27FC236}">
                    <a16:creationId xmlns:a16="http://schemas.microsoft.com/office/drawing/2014/main" id="{B0C7BA2A-8797-472F-9BF3-66050DD9199D}"/>
                  </a:ext>
                </a:extLst>
              </p:cNvPr>
              <p:cNvSpPr txBox="1"/>
              <p:nvPr/>
            </p:nvSpPr>
            <p:spPr>
              <a:xfrm>
                <a:off x="2329500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3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extBox 197">
                <a:extLst>
                  <a:ext uri="{FF2B5EF4-FFF2-40B4-BE49-F238E27FC236}">
                    <a16:creationId xmlns:a16="http://schemas.microsoft.com/office/drawing/2014/main" id="{4B051D31-0342-469F-8DFF-A64BCB330396}"/>
                  </a:ext>
                </a:extLst>
              </p:cNvPr>
              <p:cNvSpPr txBox="1"/>
              <p:nvPr/>
            </p:nvSpPr>
            <p:spPr>
              <a:xfrm>
                <a:off x="3317224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4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extBox 198">
                <a:extLst>
                  <a:ext uri="{FF2B5EF4-FFF2-40B4-BE49-F238E27FC236}">
                    <a16:creationId xmlns:a16="http://schemas.microsoft.com/office/drawing/2014/main" id="{A181298E-DE12-4377-9026-8522C539D5E6}"/>
                  </a:ext>
                </a:extLst>
              </p:cNvPr>
              <p:cNvSpPr txBox="1"/>
              <p:nvPr/>
            </p:nvSpPr>
            <p:spPr>
              <a:xfrm>
                <a:off x="4304947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5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TextBox 199">
                <a:extLst>
                  <a:ext uri="{FF2B5EF4-FFF2-40B4-BE49-F238E27FC236}">
                    <a16:creationId xmlns:a16="http://schemas.microsoft.com/office/drawing/2014/main" id="{8AA8B46A-091D-423C-8D24-5200B5D11944}"/>
                  </a:ext>
                </a:extLst>
              </p:cNvPr>
              <p:cNvSpPr txBox="1"/>
              <p:nvPr/>
            </p:nvSpPr>
            <p:spPr>
              <a:xfrm>
                <a:off x="5292672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6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200">
                <a:extLst>
                  <a:ext uri="{FF2B5EF4-FFF2-40B4-BE49-F238E27FC236}">
                    <a16:creationId xmlns:a16="http://schemas.microsoft.com/office/drawing/2014/main" id="{EF763507-7DE0-4337-BF14-B4DA365970D5}"/>
                  </a:ext>
                </a:extLst>
              </p:cNvPr>
              <p:cNvSpPr txBox="1"/>
              <p:nvPr/>
            </p:nvSpPr>
            <p:spPr>
              <a:xfrm>
                <a:off x="6280395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7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TextBox 201">
                <a:extLst>
                  <a:ext uri="{FF2B5EF4-FFF2-40B4-BE49-F238E27FC236}">
                    <a16:creationId xmlns:a16="http://schemas.microsoft.com/office/drawing/2014/main" id="{F2E06B36-878C-4CE4-BAB1-8DB95C562106}"/>
                  </a:ext>
                </a:extLst>
              </p:cNvPr>
              <p:cNvSpPr txBox="1"/>
              <p:nvPr/>
            </p:nvSpPr>
            <p:spPr>
              <a:xfrm>
                <a:off x="7268120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8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TextBox 202">
                <a:extLst>
                  <a:ext uri="{FF2B5EF4-FFF2-40B4-BE49-F238E27FC236}">
                    <a16:creationId xmlns:a16="http://schemas.microsoft.com/office/drawing/2014/main" id="{29DAD93F-3E3C-449F-BC92-1E2E9FC0AF49}"/>
                  </a:ext>
                </a:extLst>
              </p:cNvPr>
              <p:cNvSpPr txBox="1"/>
              <p:nvPr/>
            </p:nvSpPr>
            <p:spPr>
              <a:xfrm>
                <a:off x="8255845" y="5026678"/>
                <a:ext cx="951829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9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TextBox 203">
                <a:extLst>
                  <a:ext uri="{FF2B5EF4-FFF2-40B4-BE49-F238E27FC236}">
                    <a16:creationId xmlns:a16="http://schemas.microsoft.com/office/drawing/2014/main" id="{5D97AAB0-EAB4-40E5-8395-1726BFF53513}"/>
                  </a:ext>
                </a:extLst>
              </p:cNvPr>
              <p:cNvSpPr txBox="1"/>
              <p:nvPr/>
            </p:nvSpPr>
            <p:spPr>
              <a:xfrm>
                <a:off x="9243568" y="5026678"/>
                <a:ext cx="1083328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10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TextBox 204">
                <a:extLst>
                  <a:ext uri="{FF2B5EF4-FFF2-40B4-BE49-F238E27FC236}">
                    <a16:creationId xmlns:a16="http://schemas.microsoft.com/office/drawing/2014/main" id="{1C24EC82-A358-4484-A9BE-A365478173C2}"/>
                  </a:ext>
                </a:extLst>
              </p:cNvPr>
              <p:cNvSpPr txBox="1"/>
              <p:nvPr/>
            </p:nvSpPr>
            <p:spPr>
              <a:xfrm>
                <a:off x="10231292" y="5026678"/>
                <a:ext cx="1083328" cy="27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JAN 11</a:t>
                </a:r>
                <a:endPara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Rectangle 245">
            <a:extLst>
              <a:ext uri="{FF2B5EF4-FFF2-40B4-BE49-F238E27FC236}">
                <a16:creationId xmlns:a16="http://schemas.microsoft.com/office/drawing/2014/main" id="{441C7087-946D-4E7A-A2EA-2295FCC10DFB}"/>
              </a:ext>
            </a:extLst>
          </p:cNvPr>
          <p:cNvSpPr/>
          <p:nvPr/>
        </p:nvSpPr>
        <p:spPr>
          <a:xfrm>
            <a:off x="1061565" y="1217908"/>
            <a:ext cx="6131957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Calibri"/>
              </a:rPr>
              <a:t>Statistical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Calibri"/>
              </a:rPr>
              <a:t>Business man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Calibri"/>
            </a:endParaRPr>
          </a:p>
        </p:txBody>
      </p:sp>
      <p:grpSp>
        <p:nvGrpSpPr>
          <p:cNvPr id="21" name="Group 248">
            <a:extLst>
              <a:ext uri="{FF2B5EF4-FFF2-40B4-BE49-F238E27FC236}">
                <a16:creationId xmlns:a16="http://schemas.microsoft.com/office/drawing/2014/main" id="{F8103908-8396-4713-A984-45ABA61D3795}"/>
              </a:ext>
            </a:extLst>
          </p:cNvPr>
          <p:cNvGrpSpPr/>
          <p:nvPr/>
        </p:nvGrpSpPr>
        <p:grpSpPr>
          <a:xfrm>
            <a:off x="765076" y="2369058"/>
            <a:ext cx="1348182" cy="1055904"/>
            <a:chOff x="660536" y="4873213"/>
            <a:chExt cx="1348182" cy="1055904"/>
          </a:xfrm>
        </p:grpSpPr>
        <p:grpSp>
          <p:nvGrpSpPr>
            <p:cNvPr id="22" name="Group 255">
              <a:extLst>
                <a:ext uri="{FF2B5EF4-FFF2-40B4-BE49-F238E27FC236}">
                  <a16:creationId xmlns:a16="http://schemas.microsoft.com/office/drawing/2014/main" id="{FF46B203-C498-4132-8DB4-CA84C135A70F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25" name="Oval 258">
                <a:extLst>
                  <a:ext uri="{FF2B5EF4-FFF2-40B4-BE49-F238E27FC236}">
                    <a16:creationId xmlns:a16="http://schemas.microsoft.com/office/drawing/2014/main" id="{B6763F05-9DC5-4ED9-B026-A0A4FF80DD97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Arc 259">
                <a:extLst>
                  <a:ext uri="{FF2B5EF4-FFF2-40B4-BE49-F238E27FC236}">
                    <a16:creationId xmlns:a16="http://schemas.microsoft.com/office/drawing/2014/main" id="{7B095A6F-591C-48C3-A0B3-329C1A44C8F4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21386995"/>
                  <a:gd name="adj2" fmla="val 16108834"/>
                </a:avLst>
              </a:prstGeom>
              <a:ln w="38100" cap="rnd">
                <a:solidFill>
                  <a:srgbClr val="FFB80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TextBox 256">
              <a:extLst>
                <a:ext uri="{FF2B5EF4-FFF2-40B4-BE49-F238E27FC236}">
                  <a16:creationId xmlns:a16="http://schemas.microsoft.com/office/drawing/2014/main" id="{CA7E1AB4-5F41-40AD-88AC-C90B95DDC2AF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205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F67E6E42-130A-46C5-8DDB-23AB13F8F8D6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Group 249">
            <a:extLst>
              <a:ext uri="{FF2B5EF4-FFF2-40B4-BE49-F238E27FC236}">
                <a16:creationId xmlns:a16="http://schemas.microsoft.com/office/drawing/2014/main" id="{934679DE-F693-4647-ABFC-733CA475A47F}"/>
              </a:ext>
            </a:extLst>
          </p:cNvPr>
          <p:cNvGrpSpPr/>
          <p:nvPr/>
        </p:nvGrpSpPr>
        <p:grpSpPr>
          <a:xfrm>
            <a:off x="2283073" y="2369058"/>
            <a:ext cx="1348182" cy="1055904"/>
            <a:chOff x="660536" y="4873213"/>
            <a:chExt cx="1348182" cy="1055904"/>
          </a:xfrm>
        </p:grpSpPr>
        <p:grpSp>
          <p:nvGrpSpPr>
            <p:cNvPr id="28" name="Group 250">
              <a:extLst>
                <a:ext uri="{FF2B5EF4-FFF2-40B4-BE49-F238E27FC236}">
                  <a16:creationId xmlns:a16="http://schemas.microsoft.com/office/drawing/2014/main" id="{772F43CD-BB3C-4608-A3C8-D8964E5A6389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31" name="Oval 253">
                <a:extLst>
                  <a:ext uri="{FF2B5EF4-FFF2-40B4-BE49-F238E27FC236}">
                    <a16:creationId xmlns:a16="http://schemas.microsoft.com/office/drawing/2014/main" id="{8BE4F157-18B2-47AF-B0FA-7D2BB6345226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Arc 254">
                <a:extLst>
                  <a:ext uri="{FF2B5EF4-FFF2-40B4-BE49-F238E27FC236}">
                    <a16:creationId xmlns:a16="http://schemas.microsoft.com/office/drawing/2014/main" id="{BE5B019F-CFEA-4A2B-9E5A-AFE64ED136DB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487377"/>
                  <a:gd name="adj2" fmla="val 16108834"/>
                </a:avLst>
              </a:prstGeom>
              <a:ln w="38100" cap="rnd">
                <a:solidFill>
                  <a:srgbClr val="FFB80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51">
              <a:extLst>
                <a:ext uri="{FF2B5EF4-FFF2-40B4-BE49-F238E27FC236}">
                  <a16:creationId xmlns:a16="http://schemas.microsoft.com/office/drawing/2014/main" id="{F3440215-6E47-49F7-8047-0EB2166B49B6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125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Rectangle 252">
              <a:extLst>
                <a:ext uri="{FF2B5EF4-FFF2-40B4-BE49-F238E27FC236}">
                  <a16:creationId xmlns:a16="http://schemas.microsoft.com/office/drawing/2014/main" id="{8A9D0521-FAC3-4852-B022-529DF13A4ABC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261">
            <a:extLst>
              <a:ext uri="{FF2B5EF4-FFF2-40B4-BE49-F238E27FC236}">
                <a16:creationId xmlns:a16="http://schemas.microsoft.com/office/drawing/2014/main" id="{C2234346-489F-45B5-A1B1-356ADF1111AB}"/>
              </a:ext>
            </a:extLst>
          </p:cNvPr>
          <p:cNvGrpSpPr/>
          <p:nvPr/>
        </p:nvGrpSpPr>
        <p:grpSpPr>
          <a:xfrm>
            <a:off x="3801070" y="2369058"/>
            <a:ext cx="1348182" cy="1055904"/>
            <a:chOff x="660536" y="4873213"/>
            <a:chExt cx="1348182" cy="1055904"/>
          </a:xfrm>
        </p:grpSpPr>
        <p:grpSp>
          <p:nvGrpSpPr>
            <p:cNvPr id="34" name="Group 268">
              <a:extLst>
                <a:ext uri="{FF2B5EF4-FFF2-40B4-BE49-F238E27FC236}">
                  <a16:creationId xmlns:a16="http://schemas.microsoft.com/office/drawing/2014/main" id="{3757AE4A-4074-432F-AAFD-98F5D7CEE93B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37" name="Oval 271">
                <a:extLst>
                  <a:ext uri="{FF2B5EF4-FFF2-40B4-BE49-F238E27FC236}">
                    <a16:creationId xmlns:a16="http://schemas.microsoft.com/office/drawing/2014/main" id="{7BDF37B8-2643-4D9F-81C0-0DFF35C5DC3A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Arc 272">
                <a:extLst>
                  <a:ext uri="{FF2B5EF4-FFF2-40B4-BE49-F238E27FC236}">
                    <a16:creationId xmlns:a16="http://schemas.microsoft.com/office/drawing/2014/main" id="{31321176-B7BA-4184-B2DF-E36DB3E69563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21386995"/>
                  <a:gd name="adj2" fmla="val 16108834"/>
                </a:avLst>
              </a:prstGeom>
              <a:ln w="38100" cap="rnd">
                <a:solidFill>
                  <a:srgbClr val="FFB80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269">
              <a:extLst>
                <a:ext uri="{FF2B5EF4-FFF2-40B4-BE49-F238E27FC236}">
                  <a16:creationId xmlns:a16="http://schemas.microsoft.com/office/drawing/2014/main" id="{F09939E4-9CCA-4880-85BB-1849CEA46A66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105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Rectangle 270">
              <a:extLst>
                <a:ext uri="{FF2B5EF4-FFF2-40B4-BE49-F238E27FC236}">
                  <a16:creationId xmlns:a16="http://schemas.microsoft.com/office/drawing/2014/main" id="{3FA4CF9D-3CF8-4CB3-ACE6-F9F211D271A0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39" name="Group 262">
            <a:extLst>
              <a:ext uri="{FF2B5EF4-FFF2-40B4-BE49-F238E27FC236}">
                <a16:creationId xmlns:a16="http://schemas.microsoft.com/office/drawing/2014/main" id="{1BF1C0E5-7336-46D0-BAA8-52903011B0AC}"/>
              </a:ext>
            </a:extLst>
          </p:cNvPr>
          <p:cNvGrpSpPr/>
          <p:nvPr/>
        </p:nvGrpSpPr>
        <p:grpSpPr>
          <a:xfrm>
            <a:off x="5319067" y="2369058"/>
            <a:ext cx="1348182" cy="1055904"/>
            <a:chOff x="660536" y="4873213"/>
            <a:chExt cx="1348182" cy="1055904"/>
          </a:xfrm>
        </p:grpSpPr>
        <p:grpSp>
          <p:nvGrpSpPr>
            <p:cNvPr id="40" name="Group 263">
              <a:extLst>
                <a:ext uri="{FF2B5EF4-FFF2-40B4-BE49-F238E27FC236}">
                  <a16:creationId xmlns:a16="http://schemas.microsoft.com/office/drawing/2014/main" id="{F9BEDE60-D848-4884-A2EE-FA6296CEB53C}"/>
                </a:ext>
              </a:extLst>
            </p:cNvPr>
            <p:cNvGrpSpPr/>
            <p:nvPr/>
          </p:nvGrpSpPr>
          <p:grpSpPr>
            <a:xfrm>
              <a:off x="990000" y="4873213"/>
              <a:ext cx="689254" cy="689252"/>
              <a:chOff x="4126706" y="2563416"/>
              <a:chExt cx="578645" cy="578644"/>
            </a:xfrm>
          </p:grpSpPr>
          <p:sp>
            <p:nvSpPr>
              <p:cNvPr id="43" name="Oval 266">
                <a:extLst>
                  <a:ext uri="{FF2B5EF4-FFF2-40B4-BE49-F238E27FC236}">
                    <a16:creationId xmlns:a16="http://schemas.microsoft.com/office/drawing/2014/main" id="{565415D9-EA75-4F2F-A996-EB95AB0D6536}"/>
                  </a:ext>
                </a:extLst>
              </p:cNvPr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HelveticaNeue medium" panose="000004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4" name="Arc 267">
                <a:extLst>
                  <a:ext uri="{FF2B5EF4-FFF2-40B4-BE49-F238E27FC236}">
                    <a16:creationId xmlns:a16="http://schemas.microsoft.com/office/drawing/2014/main" id="{A66B55F1-835E-428D-8BD2-7EC6D2C6EFC2}"/>
                  </a:ext>
                </a:extLst>
              </p:cNvPr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4487377"/>
                  <a:gd name="adj2" fmla="val 16108834"/>
                </a:avLst>
              </a:prstGeom>
              <a:ln w="38100" cap="rnd">
                <a:solidFill>
                  <a:srgbClr val="FFB80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1" name="TextBox 264">
              <a:extLst>
                <a:ext uri="{FF2B5EF4-FFF2-40B4-BE49-F238E27FC236}">
                  <a16:creationId xmlns:a16="http://schemas.microsoft.com/office/drawing/2014/main" id="{DA68C34C-4242-4567-A51B-B7B4CD580CE4}"/>
                </a:ext>
              </a:extLst>
            </p:cNvPr>
            <p:cNvSpPr txBox="1"/>
            <p:nvPr/>
          </p:nvSpPr>
          <p:spPr>
            <a:xfrm>
              <a:off x="990000" y="5048562"/>
              <a:ext cx="689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rPr>
                <a:t>115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Rectangle 265">
              <a:extLst>
                <a:ext uri="{FF2B5EF4-FFF2-40B4-BE49-F238E27FC236}">
                  <a16:creationId xmlns:a16="http://schemas.microsoft.com/office/drawing/2014/main" id="{A1759EA7-9DED-42CD-A998-19FAAC605037}"/>
                </a:ext>
              </a:extLst>
            </p:cNvPr>
            <p:cNvSpPr/>
            <p:nvPr/>
          </p:nvSpPr>
          <p:spPr>
            <a:xfrm>
              <a:off x="660536" y="5615185"/>
              <a:ext cx="134818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</a:t>
              </a:r>
              <a:r>
                <a:rPr kumimoji="0" lang="id-ID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Ut wisi enim ad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F8F54309-E1AE-4597-A84C-B6F28A8C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295" y="822508"/>
            <a:ext cx="2614995" cy="57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3">
            <a:extLst>
              <a:ext uri="{FF2B5EF4-FFF2-40B4-BE49-F238E27FC236}">
                <a16:creationId xmlns:a16="http://schemas.microsoft.com/office/drawing/2014/main" id="{6EF29BAC-BEE1-4144-AF06-F4B99331A7F6}"/>
              </a:ext>
            </a:extLst>
          </p:cNvPr>
          <p:cNvSpPr/>
          <p:nvPr/>
        </p:nvSpPr>
        <p:spPr>
          <a:xfrm>
            <a:off x="4714370" y="1698990"/>
            <a:ext cx="2763261" cy="4198778"/>
          </a:xfrm>
          <a:prstGeom prst="roundRect">
            <a:avLst>
              <a:gd name="adj" fmla="val 2132"/>
            </a:avLst>
          </a:prstGeom>
          <a:solidFill>
            <a:schemeClr val="bg1"/>
          </a:solidFill>
          <a:ln>
            <a:noFill/>
          </a:ln>
          <a:effectLst>
            <a:outerShdw blurRad="6604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4641CAD-EFB4-4FF8-909C-1C9F8DAA2D33}"/>
              </a:ext>
            </a:extLst>
          </p:cNvPr>
          <p:cNvSpPr/>
          <p:nvPr/>
        </p:nvSpPr>
        <p:spPr>
          <a:xfrm>
            <a:off x="4926310" y="2028664"/>
            <a:ext cx="2339379" cy="34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" panose="020B0502040204020203" pitchFamily="34" charset="0"/>
              </a:rPr>
              <a:t>Professional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D7C14E1-B17A-42D8-ABF9-E9CA14A5E6C3}"/>
              </a:ext>
            </a:extLst>
          </p:cNvPr>
          <p:cNvSpPr/>
          <p:nvPr/>
        </p:nvSpPr>
        <p:spPr>
          <a:xfrm>
            <a:off x="5067512" y="2329707"/>
            <a:ext cx="205697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$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49</a:t>
            </a: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,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99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4C6A9F1-8A58-40E1-924F-9046E269CD12}"/>
              </a:ext>
            </a:extLst>
          </p:cNvPr>
          <p:cNvSpPr txBox="1"/>
          <p:nvPr/>
        </p:nvSpPr>
        <p:spPr>
          <a:xfrm>
            <a:off x="4989019" y="3520207"/>
            <a:ext cx="2213962" cy="4801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There are many variations of passages of Lorem Ipsum</a:t>
            </a:r>
          </a:p>
        </p:txBody>
      </p:sp>
      <p:sp>
        <p:nvSpPr>
          <p:cNvPr id="7" name="Right Triangle 56">
            <a:extLst>
              <a:ext uri="{FF2B5EF4-FFF2-40B4-BE49-F238E27FC236}">
                <a16:creationId xmlns:a16="http://schemas.microsoft.com/office/drawing/2014/main" id="{AADAAAE3-725D-4B28-8CAC-D96965E8D0ED}"/>
              </a:ext>
            </a:extLst>
          </p:cNvPr>
          <p:cNvSpPr/>
          <p:nvPr/>
        </p:nvSpPr>
        <p:spPr>
          <a:xfrm rot="5400000">
            <a:off x="4714368" y="1698990"/>
            <a:ext cx="643444" cy="643444"/>
          </a:xfrm>
          <a:prstGeom prst="rtTriangle">
            <a:avLst/>
          </a:prstGeom>
          <a:solidFill>
            <a:srgbClr val="FFB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139">
            <a:extLst>
              <a:ext uri="{FF2B5EF4-FFF2-40B4-BE49-F238E27FC236}">
                <a16:creationId xmlns:a16="http://schemas.microsoft.com/office/drawing/2014/main" id="{0DD86FC4-7526-4625-92BB-22CCDFA7F105}"/>
              </a:ext>
            </a:extLst>
          </p:cNvPr>
          <p:cNvSpPr>
            <a:spLocks/>
          </p:cNvSpPr>
          <p:nvPr/>
        </p:nvSpPr>
        <p:spPr bwMode="auto">
          <a:xfrm>
            <a:off x="4795282" y="1765883"/>
            <a:ext cx="221760" cy="214936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0B06D-778B-4EEA-9F97-DBD3FFBD1039}"/>
              </a:ext>
            </a:extLst>
          </p:cNvPr>
          <p:cNvSpPr/>
          <p:nvPr/>
        </p:nvSpPr>
        <p:spPr>
          <a:xfrm>
            <a:off x="5187533" y="5635778"/>
            <a:ext cx="1816934" cy="404999"/>
          </a:xfrm>
          <a:prstGeom prst="roundRect">
            <a:avLst>
              <a:gd name="adj" fmla="val 50000"/>
            </a:avLst>
          </a:prstGeom>
          <a:solidFill>
            <a:srgbClr val="FFB806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Purchase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Rectangle: Rounded Corners 23">
            <a:extLst>
              <a:ext uri="{FF2B5EF4-FFF2-40B4-BE49-F238E27FC236}">
                <a16:creationId xmlns:a16="http://schemas.microsoft.com/office/drawing/2014/main" id="{0649DF19-72B6-4C06-90FC-0B13B204ACF4}"/>
              </a:ext>
            </a:extLst>
          </p:cNvPr>
          <p:cNvSpPr/>
          <p:nvPr/>
        </p:nvSpPr>
        <p:spPr>
          <a:xfrm>
            <a:off x="7957726" y="1854682"/>
            <a:ext cx="2565088" cy="3897651"/>
          </a:xfrm>
          <a:prstGeom prst="roundRect">
            <a:avLst>
              <a:gd name="adj" fmla="val 2132"/>
            </a:avLst>
          </a:prstGeom>
          <a:solidFill>
            <a:schemeClr val="bg1"/>
          </a:solidFill>
          <a:ln>
            <a:noFill/>
          </a:ln>
          <a:effectLst>
            <a:outerShdw blurRad="6604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CB22F809-462A-40BD-8347-16AD307CCB16}"/>
              </a:ext>
            </a:extLst>
          </p:cNvPr>
          <p:cNvSpPr/>
          <p:nvPr/>
        </p:nvSpPr>
        <p:spPr>
          <a:xfrm>
            <a:off x="8154466" y="2160713"/>
            <a:ext cx="2171606" cy="31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" panose="020B0502040204020203" pitchFamily="34" charset="0"/>
              </a:rPr>
              <a:t>Premium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0F1DF5C9-8693-4662-8EEF-F9E9A39295E5}"/>
              </a:ext>
            </a:extLst>
          </p:cNvPr>
          <p:cNvSpPr/>
          <p:nvPr/>
        </p:nvSpPr>
        <p:spPr>
          <a:xfrm>
            <a:off x="8285542" y="2440165"/>
            <a:ext cx="1909455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$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99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99</a:t>
            </a: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BD9521C3-182C-4EEC-A982-244BBBC90F51}"/>
              </a:ext>
            </a:extLst>
          </p:cNvPr>
          <p:cNvSpPr txBox="1"/>
          <p:nvPr/>
        </p:nvSpPr>
        <p:spPr>
          <a:xfrm>
            <a:off x="8212678" y="3545285"/>
            <a:ext cx="2055183" cy="4456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There are many variations of passages of Lorem Ipsum</a:t>
            </a:r>
          </a:p>
        </p:txBody>
      </p:sp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40EFB82F-0C23-47B4-A6D6-0FEFB0944872}"/>
              </a:ext>
            </a:extLst>
          </p:cNvPr>
          <p:cNvSpPr/>
          <p:nvPr/>
        </p:nvSpPr>
        <p:spPr>
          <a:xfrm>
            <a:off x="8396955" y="5509133"/>
            <a:ext cx="1686629" cy="37595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Purchase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Rectangle: Rounded Corners 39">
            <a:extLst>
              <a:ext uri="{FF2B5EF4-FFF2-40B4-BE49-F238E27FC236}">
                <a16:creationId xmlns:a16="http://schemas.microsoft.com/office/drawing/2014/main" id="{44B0F57A-7442-41F7-9F96-B689074F9974}"/>
              </a:ext>
            </a:extLst>
          </p:cNvPr>
          <p:cNvSpPr/>
          <p:nvPr/>
        </p:nvSpPr>
        <p:spPr>
          <a:xfrm>
            <a:off x="1669186" y="1854682"/>
            <a:ext cx="2565088" cy="3897651"/>
          </a:xfrm>
          <a:prstGeom prst="roundRect">
            <a:avLst>
              <a:gd name="adj" fmla="val 2132"/>
            </a:avLst>
          </a:prstGeom>
          <a:solidFill>
            <a:schemeClr val="bg1"/>
          </a:solidFill>
          <a:ln>
            <a:noFill/>
          </a:ln>
          <a:effectLst>
            <a:outerShdw blurRad="6604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41">
            <a:extLst>
              <a:ext uri="{FF2B5EF4-FFF2-40B4-BE49-F238E27FC236}">
                <a16:creationId xmlns:a16="http://schemas.microsoft.com/office/drawing/2014/main" id="{6E88B371-007B-4D7F-AB5C-F74102A2F32F}"/>
              </a:ext>
            </a:extLst>
          </p:cNvPr>
          <p:cNvSpPr/>
          <p:nvPr/>
        </p:nvSpPr>
        <p:spPr>
          <a:xfrm>
            <a:off x="1865926" y="2160713"/>
            <a:ext cx="2171606" cy="31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" panose="020B0502040204020203" pitchFamily="34" charset="0"/>
              </a:rPr>
              <a:t>Basic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 Light" panose="00000400000000000000" pitchFamily="50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55021B3B-D375-49F3-9A8E-6F9F1B0168A9}"/>
              </a:ext>
            </a:extLst>
          </p:cNvPr>
          <p:cNvSpPr/>
          <p:nvPr/>
        </p:nvSpPr>
        <p:spPr>
          <a:xfrm>
            <a:off x="1997002" y="2440165"/>
            <a:ext cx="1909455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$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29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Open Sans" panose="020B0606030504020204" pitchFamily="34" charset="0"/>
                <a:cs typeface="Segoe UI Light" panose="020B0502040204020203" pitchFamily="34" charset="0"/>
              </a:rPr>
              <a:t>99</a:t>
            </a:r>
          </a:p>
        </p:txBody>
      </p:sp>
      <p:sp>
        <p:nvSpPr>
          <p:cNvPr id="42" name="TextBox 49">
            <a:extLst>
              <a:ext uri="{FF2B5EF4-FFF2-40B4-BE49-F238E27FC236}">
                <a16:creationId xmlns:a16="http://schemas.microsoft.com/office/drawing/2014/main" id="{BA6B54DD-FE16-437F-A9F4-B9CC54E1113F}"/>
              </a:ext>
            </a:extLst>
          </p:cNvPr>
          <p:cNvSpPr txBox="1"/>
          <p:nvPr/>
        </p:nvSpPr>
        <p:spPr>
          <a:xfrm>
            <a:off x="1924138" y="3545285"/>
            <a:ext cx="2055183" cy="4456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There are many variations of passages of Lorem Ipsum</a:t>
            </a:r>
          </a:p>
        </p:txBody>
      </p:sp>
      <p:sp>
        <p:nvSpPr>
          <p:cNvPr id="43" name="Rectangle: Rounded Corners 38">
            <a:extLst>
              <a:ext uri="{FF2B5EF4-FFF2-40B4-BE49-F238E27FC236}">
                <a16:creationId xmlns:a16="http://schemas.microsoft.com/office/drawing/2014/main" id="{B7BF2576-FC47-40B3-9797-ADFEC83BD846}"/>
              </a:ext>
            </a:extLst>
          </p:cNvPr>
          <p:cNvSpPr/>
          <p:nvPr/>
        </p:nvSpPr>
        <p:spPr>
          <a:xfrm>
            <a:off x="2108415" y="5509133"/>
            <a:ext cx="1686629" cy="37595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Purchase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AA0A47CB-9248-47EF-9159-36276FE911B7}"/>
              </a:ext>
            </a:extLst>
          </p:cNvPr>
          <p:cNvSpPr/>
          <p:nvPr/>
        </p:nvSpPr>
        <p:spPr>
          <a:xfrm>
            <a:off x="3004457" y="545248"/>
            <a:ext cx="618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Pricing Plans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C0CBA81-F75A-47E7-AC92-8EABB195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054" y="3974226"/>
            <a:ext cx="641250" cy="14737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CFF4B18-DFC2-47CE-ADE0-14EE71F8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762" y="4458282"/>
            <a:ext cx="742500" cy="95625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E6F5F91-F6DA-493E-B47F-29E890912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519" y="4322976"/>
            <a:ext cx="1327500" cy="1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43" grpId="0" animBg="1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CBA0EDB-F195-4397-93FD-5BE3888C42ED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411A8AEF-99F0-49E7-8DD8-EE53F7FD4520}"/>
              </a:ext>
            </a:extLst>
          </p:cNvPr>
          <p:cNvGrpSpPr/>
          <p:nvPr/>
        </p:nvGrpSpPr>
        <p:grpSpPr>
          <a:xfrm rot="2700000">
            <a:off x="987318" y="2603002"/>
            <a:ext cx="1797991" cy="1711127"/>
            <a:chOff x="2073564" y="1769807"/>
            <a:chExt cx="2224598" cy="2364540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B24AD247-E5C1-4F86-BBD0-74A90BCABAD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09A87F00-9582-44B9-8EB2-0F0A33D9D0AD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6B605057-1196-41F3-88F6-3F1909903BC3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7F726CC2-0C0A-414D-8A0F-08EF2B64193D}"/>
              </a:ext>
            </a:extLst>
          </p:cNvPr>
          <p:cNvGrpSpPr/>
          <p:nvPr/>
        </p:nvGrpSpPr>
        <p:grpSpPr>
          <a:xfrm rot="17100000">
            <a:off x="3670662" y="2399221"/>
            <a:ext cx="1530662" cy="1626950"/>
            <a:chOff x="2073564" y="1769807"/>
            <a:chExt cx="2224598" cy="2364540"/>
          </a:xfrm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43D37BB8-2AAF-4B64-B770-3A08A5A4686B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D1D4EC4D-251B-4086-BE27-504C52DB25E3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3C676492-113B-4DC7-A3CC-D9A948E85FA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Title 66">
            <a:extLst>
              <a:ext uri="{FF2B5EF4-FFF2-40B4-BE49-F238E27FC236}">
                <a16:creationId xmlns:a16="http://schemas.microsoft.com/office/drawing/2014/main" id="{5CB0E296-498A-4BA6-A1FA-94D3A5B92DA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我们的团队</a:t>
            </a:r>
            <a:endParaRPr lang="id-ID" dirty="0"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</p:txBody>
      </p:sp>
      <p:sp>
        <p:nvSpPr>
          <p:cNvPr id="48" name="TextBox 60">
            <a:extLst>
              <a:ext uri="{FF2B5EF4-FFF2-40B4-BE49-F238E27FC236}">
                <a16:creationId xmlns:a16="http://schemas.microsoft.com/office/drawing/2014/main" id="{02830D98-8869-4BAC-8808-90C1C99A2E19}"/>
              </a:ext>
            </a:extLst>
          </p:cNvPr>
          <p:cNvSpPr txBox="1"/>
          <p:nvPr/>
        </p:nvSpPr>
        <p:spPr>
          <a:xfrm>
            <a:off x="551580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沙一洲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61">
            <a:extLst>
              <a:ext uri="{FF2B5EF4-FFF2-40B4-BE49-F238E27FC236}">
                <a16:creationId xmlns:a16="http://schemas.microsoft.com/office/drawing/2014/main" id="{CA8EEA05-4907-4D14-B3D6-B56B6BF50B84}"/>
              </a:ext>
            </a:extLst>
          </p:cNvPr>
          <p:cNvSpPr txBox="1"/>
          <p:nvPr/>
        </p:nvSpPr>
        <p:spPr>
          <a:xfrm>
            <a:off x="3178937" y="5108294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徐瑞柏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31552A6-3A33-4ACB-AFEC-275AF75A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8" y="2115540"/>
            <a:ext cx="1054539" cy="160347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0A9A6A3-5DBB-4053-8F45-BE6A24B1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09" y="2115540"/>
            <a:ext cx="1393684" cy="1729662"/>
          </a:xfrm>
          <a:prstGeom prst="rect">
            <a:avLst/>
          </a:prstGeom>
        </p:spPr>
      </p:pic>
      <p:grpSp>
        <p:nvGrpSpPr>
          <p:cNvPr id="80" name="Group 14">
            <a:extLst>
              <a:ext uri="{FF2B5EF4-FFF2-40B4-BE49-F238E27FC236}">
                <a16:creationId xmlns:a16="http://schemas.microsoft.com/office/drawing/2014/main" id="{D8D7F4E0-45AF-4542-832B-85F555643179}"/>
              </a:ext>
            </a:extLst>
          </p:cNvPr>
          <p:cNvGrpSpPr/>
          <p:nvPr/>
        </p:nvGrpSpPr>
        <p:grpSpPr>
          <a:xfrm rot="2700000">
            <a:off x="6375964" y="2598789"/>
            <a:ext cx="1797991" cy="1711127"/>
            <a:chOff x="2073564" y="1769807"/>
            <a:chExt cx="2224598" cy="2364540"/>
          </a:xfrm>
        </p:grpSpPr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4664D77-7F06-4761-9D0C-8030665DC074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E096808-2E65-4B85-9578-16EB473030CA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FA854E5-578F-41EE-BCD3-76E95CD49C5D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Group 18">
            <a:extLst>
              <a:ext uri="{FF2B5EF4-FFF2-40B4-BE49-F238E27FC236}">
                <a16:creationId xmlns:a16="http://schemas.microsoft.com/office/drawing/2014/main" id="{28CE6FED-DA5A-4B76-9B93-6A6CAFDAF114}"/>
              </a:ext>
            </a:extLst>
          </p:cNvPr>
          <p:cNvGrpSpPr/>
          <p:nvPr/>
        </p:nvGrpSpPr>
        <p:grpSpPr>
          <a:xfrm rot="17100000">
            <a:off x="9154658" y="2399221"/>
            <a:ext cx="1530662" cy="1626950"/>
            <a:chOff x="2073564" y="1769807"/>
            <a:chExt cx="2224598" cy="2364540"/>
          </a:xfrm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3DC4758-C73C-4D91-9676-62E57B5E6E7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47DA618-A2F9-490D-B54C-ED163ADA502C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C057CE2-BECB-4EC1-BF25-01BBECFDDD7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F41E1E82-53C2-4741-B6BB-61D152AD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44" y="2115540"/>
            <a:ext cx="1054539" cy="160347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CF818B4-987C-4BC9-A79C-C37BD82E2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02" y="2115540"/>
            <a:ext cx="1393684" cy="1729662"/>
          </a:xfrm>
          <a:prstGeom prst="rect">
            <a:avLst/>
          </a:prstGeom>
        </p:spPr>
      </p:pic>
      <p:sp>
        <p:nvSpPr>
          <p:cNvPr id="90" name="TextBox 61">
            <a:extLst>
              <a:ext uri="{FF2B5EF4-FFF2-40B4-BE49-F238E27FC236}">
                <a16:creationId xmlns:a16="http://schemas.microsoft.com/office/drawing/2014/main" id="{0AA6589B-91A2-4FAD-A646-4A73390B425B}"/>
              </a:ext>
            </a:extLst>
          </p:cNvPr>
          <p:cNvSpPr txBox="1"/>
          <p:nvPr/>
        </p:nvSpPr>
        <p:spPr>
          <a:xfrm>
            <a:off x="6105088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谢歌童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TextBox 61">
            <a:extLst>
              <a:ext uri="{FF2B5EF4-FFF2-40B4-BE49-F238E27FC236}">
                <a16:creationId xmlns:a16="http://schemas.microsoft.com/office/drawing/2014/main" id="{047E23D5-4018-430D-AE65-F55EF99552FD}"/>
              </a:ext>
            </a:extLst>
          </p:cNvPr>
          <p:cNvSpPr txBox="1"/>
          <p:nvPr/>
        </p:nvSpPr>
        <p:spPr>
          <a:xfrm>
            <a:off x="8703544" y="510332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杨玮伊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2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56A950C-6EF4-44B9-870A-E8BA74FB8E88}"/>
              </a:ext>
            </a:extLst>
          </p:cNvPr>
          <p:cNvGrpSpPr/>
          <p:nvPr/>
        </p:nvGrpSpPr>
        <p:grpSpPr>
          <a:xfrm>
            <a:off x="1128221" y="4791497"/>
            <a:ext cx="5030992" cy="285917"/>
            <a:chOff x="1128221" y="4791497"/>
            <a:chExt cx="5030992" cy="285917"/>
          </a:xfrm>
        </p:grpSpPr>
        <p:sp>
          <p:nvSpPr>
            <p:cNvPr id="6" name="Rectangle 79">
              <a:extLst>
                <a:ext uri="{FF2B5EF4-FFF2-40B4-BE49-F238E27FC236}">
                  <a16:creationId xmlns:a16="http://schemas.microsoft.com/office/drawing/2014/main" id="{93ED87D2-8D9D-4647-AB4D-B196F136DD3D}"/>
                </a:ext>
              </a:extLst>
            </p:cNvPr>
            <p:cNvSpPr/>
            <p:nvPr/>
          </p:nvSpPr>
          <p:spPr>
            <a:xfrm>
              <a:off x="1598924" y="4791497"/>
              <a:ext cx="1376351" cy="285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Editing</a:t>
              </a:r>
            </a:p>
          </p:txBody>
        </p:sp>
        <p:sp>
          <p:nvSpPr>
            <p:cNvPr id="7" name="Rounded Rectangle 173">
              <a:extLst>
                <a:ext uri="{FF2B5EF4-FFF2-40B4-BE49-F238E27FC236}">
                  <a16:creationId xmlns:a16="http://schemas.microsoft.com/office/drawing/2014/main" id="{EA2102C1-03B6-4463-853C-397E62E2D24C}"/>
                </a:ext>
              </a:extLst>
            </p:cNvPr>
            <p:cNvSpPr/>
            <p:nvPr/>
          </p:nvSpPr>
          <p:spPr>
            <a:xfrm>
              <a:off x="3063588" y="4808131"/>
              <a:ext cx="3095625" cy="265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100%</a:t>
              </a:r>
            </a:p>
          </p:txBody>
        </p:sp>
        <p:grpSp>
          <p:nvGrpSpPr>
            <p:cNvPr id="8" name="Group 101">
              <a:extLst>
                <a:ext uri="{FF2B5EF4-FFF2-40B4-BE49-F238E27FC236}">
                  <a16:creationId xmlns:a16="http://schemas.microsoft.com/office/drawing/2014/main" id="{05FD92DC-3131-4C88-85CE-BA95A4D23B0A}"/>
                </a:ext>
              </a:extLst>
            </p:cNvPr>
            <p:cNvGrpSpPr/>
            <p:nvPr/>
          </p:nvGrpSpPr>
          <p:grpSpPr>
            <a:xfrm>
              <a:off x="1128221" y="4872148"/>
              <a:ext cx="171953" cy="161095"/>
              <a:chOff x="5368132" y="3540125"/>
              <a:chExt cx="465138" cy="435769"/>
            </a:xfrm>
            <a:solidFill>
              <a:schemeClr val="accent3"/>
            </a:solidFill>
          </p:grpSpPr>
          <p:sp>
            <p:nvSpPr>
              <p:cNvPr id="9" name="AutoShape 110">
                <a:extLst>
                  <a:ext uri="{FF2B5EF4-FFF2-40B4-BE49-F238E27FC236}">
                    <a16:creationId xmlns:a16="http://schemas.microsoft.com/office/drawing/2014/main" id="{C66DD2A8-3A14-457E-A916-C6E99BD14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10" name="AutoShape 111">
                <a:extLst>
                  <a:ext uri="{FF2B5EF4-FFF2-40B4-BE49-F238E27FC236}">
                    <a16:creationId xmlns:a16="http://schemas.microsoft.com/office/drawing/2014/main" id="{4D2036EE-EFAF-429F-B12A-76BD8EAB5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11" name="Group 1">
            <a:extLst>
              <a:ext uri="{FF2B5EF4-FFF2-40B4-BE49-F238E27FC236}">
                <a16:creationId xmlns:a16="http://schemas.microsoft.com/office/drawing/2014/main" id="{BE926B72-C28C-4CAB-B794-624F657CAA98}"/>
              </a:ext>
            </a:extLst>
          </p:cNvPr>
          <p:cNvGrpSpPr/>
          <p:nvPr/>
        </p:nvGrpSpPr>
        <p:grpSpPr>
          <a:xfrm>
            <a:off x="1107050" y="4327862"/>
            <a:ext cx="5052163" cy="288027"/>
            <a:chOff x="1107050" y="4327862"/>
            <a:chExt cx="5052163" cy="288027"/>
          </a:xfrm>
        </p:grpSpPr>
        <p:sp>
          <p:nvSpPr>
            <p:cNvPr id="12" name="Rectangle 78">
              <a:extLst>
                <a:ext uri="{FF2B5EF4-FFF2-40B4-BE49-F238E27FC236}">
                  <a16:creationId xmlns:a16="http://schemas.microsoft.com/office/drawing/2014/main" id="{DA88E840-0041-4F5B-ABD4-C0FC25945D2E}"/>
                </a:ext>
              </a:extLst>
            </p:cNvPr>
            <p:cNvSpPr/>
            <p:nvPr/>
          </p:nvSpPr>
          <p:spPr>
            <a:xfrm>
              <a:off x="1602098" y="4327862"/>
              <a:ext cx="1376351" cy="285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Leader Ship</a:t>
              </a:r>
            </a:p>
          </p:txBody>
        </p: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D7D1E09C-B98A-45CC-A404-1C7AB22225AA}"/>
                </a:ext>
              </a:extLst>
            </p:cNvPr>
            <p:cNvGrpSpPr/>
            <p:nvPr/>
          </p:nvGrpSpPr>
          <p:grpSpPr>
            <a:xfrm>
              <a:off x="1107050" y="4392041"/>
              <a:ext cx="193831" cy="176768"/>
              <a:chOff x="7693025" y="1104900"/>
              <a:chExt cx="703263" cy="641350"/>
            </a:xfrm>
            <a:solidFill>
              <a:schemeClr val="accent1"/>
            </a:solidFill>
          </p:grpSpPr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7A8F5546-B257-4B4B-9C80-B2812A43B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48613" y="1158875"/>
                <a:ext cx="190500" cy="206375"/>
              </a:xfrm>
              <a:custGeom>
                <a:avLst/>
                <a:gdLst>
                  <a:gd name="T0" fmla="*/ 458 w 959"/>
                  <a:gd name="T1" fmla="*/ 628 h 1040"/>
                  <a:gd name="T2" fmla="*/ 345 w 959"/>
                  <a:gd name="T3" fmla="*/ 904 h 1040"/>
                  <a:gd name="T4" fmla="*/ 614 w 959"/>
                  <a:gd name="T5" fmla="*/ 905 h 1040"/>
                  <a:gd name="T6" fmla="*/ 503 w 959"/>
                  <a:gd name="T7" fmla="*/ 628 h 1040"/>
                  <a:gd name="T8" fmla="*/ 514 w 959"/>
                  <a:gd name="T9" fmla="*/ 585 h 1040"/>
                  <a:gd name="T10" fmla="*/ 446 w 959"/>
                  <a:gd name="T11" fmla="*/ 585 h 1040"/>
                  <a:gd name="T12" fmla="*/ 480 w 959"/>
                  <a:gd name="T13" fmla="*/ 0 h 1040"/>
                  <a:gd name="T14" fmla="*/ 557 w 959"/>
                  <a:gd name="T15" fmla="*/ 12 h 1040"/>
                  <a:gd name="T16" fmla="*/ 625 w 959"/>
                  <a:gd name="T17" fmla="*/ 44 h 1040"/>
                  <a:gd name="T18" fmla="*/ 680 w 959"/>
                  <a:gd name="T19" fmla="*/ 93 h 1040"/>
                  <a:gd name="T20" fmla="*/ 721 w 959"/>
                  <a:gd name="T21" fmla="*/ 155 h 1040"/>
                  <a:gd name="T22" fmla="*/ 742 w 959"/>
                  <a:gd name="T23" fmla="*/ 229 h 1040"/>
                  <a:gd name="T24" fmla="*/ 742 w 959"/>
                  <a:gd name="T25" fmla="*/ 309 h 1040"/>
                  <a:gd name="T26" fmla="*/ 722 w 959"/>
                  <a:gd name="T27" fmla="*/ 389 h 1040"/>
                  <a:gd name="T28" fmla="*/ 683 w 959"/>
                  <a:gd name="T29" fmla="*/ 463 h 1040"/>
                  <a:gd name="T30" fmla="*/ 630 w 959"/>
                  <a:gd name="T31" fmla="*/ 525 h 1040"/>
                  <a:gd name="T32" fmla="*/ 650 w 959"/>
                  <a:gd name="T33" fmla="*/ 566 h 1040"/>
                  <a:gd name="T34" fmla="*/ 742 w 959"/>
                  <a:gd name="T35" fmla="*/ 611 h 1040"/>
                  <a:gd name="T36" fmla="*/ 823 w 959"/>
                  <a:gd name="T37" fmla="*/ 670 h 1040"/>
                  <a:gd name="T38" fmla="*/ 887 w 959"/>
                  <a:gd name="T39" fmla="*/ 740 h 1040"/>
                  <a:gd name="T40" fmla="*/ 932 w 959"/>
                  <a:gd name="T41" fmla="*/ 813 h 1040"/>
                  <a:gd name="T42" fmla="*/ 957 w 959"/>
                  <a:gd name="T43" fmla="*/ 886 h 1040"/>
                  <a:gd name="T44" fmla="*/ 956 w 959"/>
                  <a:gd name="T45" fmla="*/ 937 h 1040"/>
                  <a:gd name="T46" fmla="*/ 929 w 959"/>
                  <a:gd name="T47" fmla="*/ 966 h 1040"/>
                  <a:gd name="T48" fmla="*/ 878 w 959"/>
                  <a:gd name="T49" fmla="*/ 991 h 1040"/>
                  <a:gd name="T50" fmla="*/ 809 w 959"/>
                  <a:gd name="T51" fmla="*/ 1011 h 1040"/>
                  <a:gd name="T52" fmla="*/ 726 w 959"/>
                  <a:gd name="T53" fmla="*/ 1025 h 1040"/>
                  <a:gd name="T54" fmla="*/ 631 w 959"/>
                  <a:gd name="T55" fmla="*/ 1035 h 1040"/>
                  <a:gd name="T56" fmla="*/ 531 w 959"/>
                  <a:gd name="T57" fmla="*/ 1040 h 1040"/>
                  <a:gd name="T58" fmla="*/ 429 w 959"/>
                  <a:gd name="T59" fmla="*/ 1040 h 1040"/>
                  <a:gd name="T60" fmla="*/ 328 w 959"/>
                  <a:gd name="T61" fmla="*/ 1035 h 1040"/>
                  <a:gd name="T62" fmla="*/ 233 w 959"/>
                  <a:gd name="T63" fmla="*/ 1025 h 1040"/>
                  <a:gd name="T64" fmla="*/ 150 w 959"/>
                  <a:gd name="T65" fmla="*/ 1011 h 1040"/>
                  <a:gd name="T66" fmla="*/ 81 w 959"/>
                  <a:gd name="T67" fmla="*/ 991 h 1040"/>
                  <a:gd name="T68" fmla="*/ 30 w 959"/>
                  <a:gd name="T69" fmla="*/ 966 h 1040"/>
                  <a:gd name="T70" fmla="*/ 3 w 959"/>
                  <a:gd name="T71" fmla="*/ 937 h 1040"/>
                  <a:gd name="T72" fmla="*/ 3 w 959"/>
                  <a:gd name="T73" fmla="*/ 886 h 1040"/>
                  <a:gd name="T74" fmla="*/ 27 w 959"/>
                  <a:gd name="T75" fmla="*/ 813 h 1040"/>
                  <a:gd name="T76" fmla="*/ 73 w 959"/>
                  <a:gd name="T77" fmla="*/ 740 h 1040"/>
                  <a:gd name="T78" fmla="*/ 137 w 959"/>
                  <a:gd name="T79" fmla="*/ 670 h 1040"/>
                  <a:gd name="T80" fmla="*/ 217 w 959"/>
                  <a:gd name="T81" fmla="*/ 611 h 1040"/>
                  <a:gd name="T82" fmla="*/ 311 w 959"/>
                  <a:gd name="T83" fmla="*/ 566 h 1040"/>
                  <a:gd name="T84" fmla="*/ 330 w 959"/>
                  <a:gd name="T85" fmla="*/ 525 h 1040"/>
                  <a:gd name="T86" fmla="*/ 277 w 959"/>
                  <a:gd name="T87" fmla="*/ 463 h 1040"/>
                  <a:gd name="T88" fmla="*/ 239 w 959"/>
                  <a:gd name="T89" fmla="*/ 389 h 1040"/>
                  <a:gd name="T90" fmla="*/ 218 w 959"/>
                  <a:gd name="T91" fmla="*/ 309 h 1040"/>
                  <a:gd name="T92" fmla="*/ 218 w 959"/>
                  <a:gd name="T93" fmla="*/ 229 h 1040"/>
                  <a:gd name="T94" fmla="*/ 240 w 959"/>
                  <a:gd name="T95" fmla="*/ 155 h 1040"/>
                  <a:gd name="T96" fmla="*/ 280 w 959"/>
                  <a:gd name="T97" fmla="*/ 93 h 1040"/>
                  <a:gd name="T98" fmla="*/ 336 w 959"/>
                  <a:gd name="T99" fmla="*/ 44 h 1040"/>
                  <a:gd name="T100" fmla="*/ 404 w 959"/>
                  <a:gd name="T101" fmla="*/ 12 h 1040"/>
                  <a:gd name="T102" fmla="*/ 480 w 959"/>
                  <a:gd name="T103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9" h="1040">
                    <a:moveTo>
                      <a:pt x="413" y="576"/>
                    </a:moveTo>
                    <a:lnTo>
                      <a:pt x="458" y="628"/>
                    </a:lnTo>
                    <a:lnTo>
                      <a:pt x="459" y="628"/>
                    </a:lnTo>
                    <a:lnTo>
                      <a:pt x="345" y="904"/>
                    </a:lnTo>
                    <a:lnTo>
                      <a:pt x="480" y="1040"/>
                    </a:lnTo>
                    <a:lnTo>
                      <a:pt x="614" y="905"/>
                    </a:lnTo>
                    <a:lnTo>
                      <a:pt x="502" y="628"/>
                    </a:lnTo>
                    <a:lnTo>
                      <a:pt x="503" y="628"/>
                    </a:lnTo>
                    <a:lnTo>
                      <a:pt x="546" y="576"/>
                    </a:lnTo>
                    <a:lnTo>
                      <a:pt x="514" y="585"/>
                    </a:lnTo>
                    <a:lnTo>
                      <a:pt x="480" y="588"/>
                    </a:lnTo>
                    <a:lnTo>
                      <a:pt x="446" y="585"/>
                    </a:lnTo>
                    <a:lnTo>
                      <a:pt x="413" y="576"/>
                    </a:lnTo>
                    <a:close/>
                    <a:moveTo>
                      <a:pt x="480" y="0"/>
                    </a:moveTo>
                    <a:lnTo>
                      <a:pt x="519" y="4"/>
                    </a:lnTo>
                    <a:lnTo>
                      <a:pt x="557" y="12"/>
                    </a:lnTo>
                    <a:lnTo>
                      <a:pt x="591" y="25"/>
                    </a:lnTo>
                    <a:lnTo>
                      <a:pt x="625" y="44"/>
                    </a:lnTo>
                    <a:lnTo>
                      <a:pt x="654" y="67"/>
                    </a:lnTo>
                    <a:lnTo>
                      <a:pt x="680" y="93"/>
                    </a:lnTo>
                    <a:lnTo>
                      <a:pt x="703" y="123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9"/>
                    </a:lnTo>
                    <a:lnTo>
                      <a:pt x="746" y="269"/>
                    </a:lnTo>
                    <a:lnTo>
                      <a:pt x="742" y="309"/>
                    </a:lnTo>
                    <a:lnTo>
                      <a:pt x="735" y="348"/>
                    </a:lnTo>
                    <a:lnTo>
                      <a:pt x="722" y="389"/>
                    </a:lnTo>
                    <a:lnTo>
                      <a:pt x="705" y="427"/>
                    </a:lnTo>
                    <a:lnTo>
                      <a:pt x="683" y="463"/>
                    </a:lnTo>
                    <a:lnTo>
                      <a:pt x="658" y="496"/>
                    </a:lnTo>
                    <a:lnTo>
                      <a:pt x="630" y="525"/>
                    </a:lnTo>
                    <a:lnTo>
                      <a:pt x="599" y="550"/>
                    </a:lnTo>
                    <a:lnTo>
                      <a:pt x="650" y="566"/>
                    </a:lnTo>
                    <a:lnTo>
                      <a:pt x="697" y="586"/>
                    </a:lnTo>
                    <a:lnTo>
                      <a:pt x="742" y="611"/>
                    </a:lnTo>
                    <a:lnTo>
                      <a:pt x="785" y="640"/>
                    </a:lnTo>
                    <a:lnTo>
                      <a:pt x="823" y="670"/>
                    </a:lnTo>
                    <a:lnTo>
                      <a:pt x="857" y="704"/>
                    </a:lnTo>
                    <a:lnTo>
                      <a:pt x="887" y="740"/>
                    </a:lnTo>
                    <a:lnTo>
                      <a:pt x="912" y="776"/>
                    </a:lnTo>
                    <a:lnTo>
                      <a:pt x="932" y="813"/>
                    </a:lnTo>
                    <a:lnTo>
                      <a:pt x="947" y="850"/>
                    </a:lnTo>
                    <a:lnTo>
                      <a:pt x="957" y="886"/>
                    </a:lnTo>
                    <a:lnTo>
                      <a:pt x="959" y="920"/>
                    </a:lnTo>
                    <a:lnTo>
                      <a:pt x="956" y="937"/>
                    </a:lnTo>
                    <a:lnTo>
                      <a:pt x="946" y="952"/>
                    </a:lnTo>
                    <a:lnTo>
                      <a:pt x="929" y="966"/>
                    </a:lnTo>
                    <a:lnTo>
                      <a:pt x="906" y="979"/>
                    </a:lnTo>
                    <a:lnTo>
                      <a:pt x="878" y="991"/>
                    </a:lnTo>
                    <a:lnTo>
                      <a:pt x="846" y="1001"/>
                    </a:lnTo>
                    <a:lnTo>
                      <a:pt x="809" y="1011"/>
                    </a:lnTo>
                    <a:lnTo>
                      <a:pt x="769" y="1018"/>
                    </a:lnTo>
                    <a:lnTo>
                      <a:pt x="726" y="1025"/>
                    </a:lnTo>
                    <a:lnTo>
                      <a:pt x="680" y="1030"/>
                    </a:lnTo>
                    <a:lnTo>
                      <a:pt x="631" y="1035"/>
                    </a:lnTo>
                    <a:lnTo>
                      <a:pt x="582" y="1038"/>
                    </a:lnTo>
                    <a:lnTo>
                      <a:pt x="531" y="1040"/>
                    </a:lnTo>
                    <a:lnTo>
                      <a:pt x="480" y="1040"/>
                    </a:lnTo>
                    <a:lnTo>
                      <a:pt x="429" y="1040"/>
                    </a:lnTo>
                    <a:lnTo>
                      <a:pt x="378" y="1038"/>
                    </a:lnTo>
                    <a:lnTo>
                      <a:pt x="328" y="1035"/>
                    </a:lnTo>
                    <a:lnTo>
                      <a:pt x="280" y="1030"/>
                    </a:lnTo>
                    <a:lnTo>
                      <a:pt x="233" y="1025"/>
                    </a:lnTo>
                    <a:lnTo>
                      <a:pt x="190" y="1018"/>
                    </a:lnTo>
                    <a:lnTo>
                      <a:pt x="150" y="1011"/>
                    </a:lnTo>
                    <a:lnTo>
                      <a:pt x="114" y="1001"/>
                    </a:lnTo>
                    <a:lnTo>
                      <a:pt x="81" y="991"/>
                    </a:lnTo>
                    <a:lnTo>
                      <a:pt x="53" y="979"/>
                    </a:lnTo>
                    <a:lnTo>
                      <a:pt x="30" y="966"/>
                    </a:lnTo>
                    <a:lnTo>
                      <a:pt x="14" y="952"/>
                    </a:lnTo>
                    <a:lnTo>
                      <a:pt x="3" y="937"/>
                    </a:lnTo>
                    <a:lnTo>
                      <a:pt x="0" y="920"/>
                    </a:lnTo>
                    <a:lnTo>
                      <a:pt x="3" y="886"/>
                    </a:lnTo>
                    <a:lnTo>
                      <a:pt x="12" y="850"/>
                    </a:lnTo>
                    <a:lnTo>
                      <a:pt x="27" y="813"/>
                    </a:lnTo>
                    <a:lnTo>
                      <a:pt x="48" y="776"/>
                    </a:lnTo>
                    <a:lnTo>
                      <a:pt x="73" y="740"/>
                    </a:lnTo>
                    <a:lnTo>
                      <a:pt x="103" y="704"/>
                    </a:lnTo>
                    <a:lnTo>
                      <a:pt x="137" y="670"/>
                    </a:lnTo>
                    <a:lnTo>
                      <a:pt x="175" y="640"/>
                    </a:lnTo>
                    <a:lnTo>
                      <a:pt x="217" y="611"/>
                    </a:lnTo>
                    <a:lnTo>
                      <a:pt x="262" y="586"/>
                    </a:lnTo>
                    <a:lnTo>
                      <a:pt x="311" y="566"/>
                    </a:lnTo>
                    <a:lnTo>
                      <a:pt x="362" y="550"/>
                    </a:lnTo>
                    <a:lnTo>
                      <a:pt x="330" y="525"/>
                    </a:lnTo>
                    <a:lnTo>
                      <a:pt x="302" y="496"/>
                    </a:lnTo>
                    <a:lnTo>
                      <a:pt x="277" y="463"/>
                    </a:lnTo>
                    <a:lnTo>
                      <a:pt x="256" y="427"/>
                    </a:lnTo>
                    <a:lnTo>
                      <a:pt x="239" y="389"/>
                    </a:lnTo>
                    <a:lnTo>
                      <a:pt x="226" y="348"/>
                    </a:lnTo>
                    <a:lnTo>
                      <a:pt x="218" y="309"/>
                    </a:lnTo>
                    <a:lnTo>
                      <a:pt x="215" y="269"/>
                    </a:lnTo>
                    <a:lnTo>
                      <a:pt x="218" y="229"/>
                    </a:lnTo>
                    <a:lnTo>
                      <a:pt x="226" y="191"/>
                    </a:lnTo>
                    <a:lnTo>
                      <a:pt x="240" y="155"/>
                    </a:lnTo>
                    <a:lnTo>
                      <a:pt x="258" y="123"/>
                    </a:lnTo>
                    <a:lnTo>
                      <a:pt x="280" y="93"/>
                    </a:lnTo>
                    <a:lnTo>
                      <a:pt x="307" y="67"/>
                    </a:lnTo>
                    <a:lnTo>
                      <a:pt x="336" y="44"/>
                    </a:lnTo>
                    <a:lnTo>
                      <a:pt x="368" y="25"/>
                    </a:lnTo>
                    <a:lnTo>
                      <a:pt x="404" y="12"/>
                    </a:lnTo>
                    <a:lnTo>
                      <a:pt x="440" y="4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4344C2C6-75DF-469C-BDF3-52E0BAFB9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3350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6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3 w 960"/>
                  <a:gd name="T13" fmla="*/ 575 h 1038"/>
                  <a:gd name="T14" fmla="*/ 520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2 w 960"/>
                  <a:gd name="T21" fmla="*/ 122 h 1038"/>
                  <a:gd name="T22" fmla="*/ 734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5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7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3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2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3" y="575"/>
                    </a:moveTo>
                    <a:lnTo>
                      <a:pt x="458" y="626"/>
                    </a:lnTo>
                    <a:lnTo>
                      <a:pt x="460" y="626"/>
                    </a:lnTo>
                    <a:lnTo>
                      <a:pt x="346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3" y="575"/>
                    </a:lnTo>
                    <a:close/>
                    <a:moveTo>
                      <a:pt x="480" y="0"/>
                    </a:moveTo>
                    <a:lnTo>
                      <a:pt x="520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2" y="122"/>
                    </a:lnTo>
                    <a:lnTo>
                      <a:pt x="721" y="155"/>
                    </a:lnTo>
                    <a:lnTo>
                      <a:pt x="734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3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3" y="610"/>
                    </a:lnTo>
                    <a:lnTo>
                      <a:pt x="785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7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29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3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1" y="965"/>
                    </a:lnTo>
                    <a:lnTo>
                      <a:pt x="14" y="951"/>
                    </a:lnTo>
                    <a:lnTo>
                      <a:pt x="4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3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1" y="564"/>
                    </a:lnTo>
                    <a:lnTo>
                      <a:pt x="362" y="547"/>
                    </a:lnTo>
                    <a:lnTo>
                      <a:pt x="330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0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D7864856-10A5-401E-BCE5-AC2BFBD9DD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3025" y="1104900"/>
                <a:ext cx="703263" cy="641350"/>
              </a:xfrm>
              <a:custGeom>
                <a:avLst/>
                <a:gdLst>
                  <a:gd name="T0" fmla="*/ 2318 w 3541"/>
                  <a:gd name="T1" fmla="*/ 1852 h 3228"/>
                  <a:gd name="T2" fmla="*/ 2044 w 3541"/>
                  <a:gd name="T3" fmla="*/ 2296 h 3228"/>
                  <a:gd name="T4" fmla="*/ 2141 w 3541"/>
                  <a:gd name="T5" fmla="*/ 2825 h 3228"/>
                  <a:gd name="T6" fmla="*/ 2553 w 3541"/>
                  <a:gd name="T7" fmla="*/ 3140 h 3228"/>
                  <a:gd name="T8" fmla="*/ 3084 w 3541"/>
                  <a:gd name="T9" fmla="*/ 3091 h 3228"/>
                  <a:gd name="T10" fmla="*/ 3432 w 3541"/>
                  <a:gd name="T11" fmla="*/ 2706 h 3228"/>
                  <a:gd name="T12" fmla="*/ 3432 w 3541"/>
                  <a:gd name="T13" fmla="*/ 2167 h 3228"/>
                  <a:gd name="T14" fmla="*/ 3084 w 3541"/>
                  <a:gd name="T15" fmla="*/ 1781 h 3228"/>
                  <a:gd name="T16" fmla="*/ 645 w 3541"/>
                  <a:gd name="T17" fmla="*/ 1716 h 3228"/>
                  <a:gd name="T18" fmla="*/ 206 w 3541"/>
                  <a:gd name="T19" fmla="*/ 1992 h 3228"/>
                  <a:gd name="T20" fmla="*/ 61 w 3541"/>
                  <a:gd name="T21" fmla="*/ 2506 h 3228"/>
                  <a:gd name="T22" fmla="*/ 295 w 3541"/>
                  <a:gd name="T23" fmla="*/ 2977 h 3228"/>
                  <a:gd name="T24" fmla="*/ 783 w 3541"/>
                  <a:gd name="T25" fmla="*/ 3169 h 3228"/>
                  <a:gd name="T26" fmla="*/ 1273 w 3541"/>
                  <a:gd name="T27" fmla="*/ 2977 h 3228"/>
                  <a:gd name="T28" fmla="*/ 1506 w 3541"/>
                  <a:gd name="T29" fmla="*/ 2506 h 3228"/>
                  <a:gd name="T30" fmla="*/ 1360 w 3541"/>
                  <a:gd name="T31" fmla="*/ 1992 h 3228"/>
                  <a:gd name="T32" fmla="*/ 921 w 3541"/>
                  <a:gd name="T33" fmla="*/ 1716 h 3228"/>
                  <a:gd name="T34" fmla="*/ 1106 w 3541"/>
                  <a:gd name="T35" fmla="*/ 1647 h 3228"/>
                  <a:gd name="T36" fmla="*/ 1452 w 3541"/>
                  <a:gd name="T37" fmla="*/ 2024 h 3228"/>
                  <a:gd name="T38" fmla="*/ 1562 w 3541"/>
                  <a:gd name="T39" fmla="*/ 2519 h 3228"/>
                  <a:gd name="T40" fmla="*/ 1977 w 3541"/>
                  <a:gd name="T41" fmla="*/ 2519 h 3228"/>
                  <a:gd name="T42" fmla="*/ 2087 w 3541"/>
                  <a:gd name="T43" fmla="*/ 2024 h 3228"/>
                  <a:gd name="T44" fmla="*/ 2435 w 3541"/>
                  <a:gd name="T45" fmla="*/ 1647 h 3228"/>
                  <a:gd name="T46" fmla="*/ 2138 w 3541"/>
                  <a:gd name="T47" fmla="*/ 1491 h 3228"/>
                  <a:gd name="T48" fmla="*/ 1640 w 3541"/>
                  <a:gd name="T49" fmla="*/ 1574 h 3228"/>
                  <a:gd name="T50" fmla="*/ 1770 w 3541"/>
                  <a:gd name="T51" fmla="*/ 58 h 3228"/>
                  <a:gd name="T52" fmla="*/ 1282 w 3541"/>
                  <a:gd name="T53" fmla="*/ 251 h 3228"/>
                  <a:gd name="T54" fmla="*/ 1049 w 3541"/>
                  <a:gd name="T55" fmla="*/ 722 h 3228"/>
                  <a:gd name="T56" fmla="*/ 1193 w 3541"/>
                  <a:gd name="T57" fmla="*/ 1236 h 3228"/>
                  <a:gd name="T58" fmla="*/ 1632 w 3541"/>
                  <a:gd name="T59" fmla="*/ 1513 h 3228"/>
                  <a:gd name="T60" fmla="*/ 2154 w 3541"/>
                  <a:gd name="T61" fmla="*/ 1415 h 3228"/>
                  <a:gd name="T62" fmla="*/ 2466 w 3541"/>
                  <a:gd name="T63" fmla="*/ 998 h 3228"/>
                  <a:gd name="T64" fmla="*/ 2418 w 3541"/>
                  <a:gd name="T65" fmla="*/ 461 h 3228"/>
                  <a:gd name="T66" fmla="*/ 2037 w 3541"/>
                  <a:gd name="T67" fmla="*/ 110 h 3228"/>
                  <a:gd name="T68" fmla="*/ 1911 w 3541"/>
                  <a:gd name="T69" fmla="*/ 13 h 3228"/>
                  <a:gd name="T70" fmla="*/ 2369 w 3541"/>
                  <a:gd name="T71" fmla="*/ 282 h 3228"/>
                  <a:gd name="T72" fmla="*/ 2553 w 3541"/>
                  <a:gd name="T73" fmla="*/ 793 h 3228"/>
                  <a:gd name="T74" fmla="*/ 2371 w 3541"/>
                  <a:gd name="T75" fmla="*/ 1299 h 3228"/>
                  <a:gd name="T76" fmla="*/ 2689 w 3541"/>
                  <a:gd name="T77" fmla="*/ 1647 h 3228"/>
                  <a:gd name="T78" fmla="*/ 3208 w 3541"/>
                  <a:gd name="T79" fmla="*/ 1789 h 3228"/>
                  <a:gd name="T80" fmla="*/ 3513 w 3541"/>
                  <a:gd name="T81" fmla="*/ 2225 h 3228"/>
                  <a:gd name="T82" fmla="*/ 3465 w 3541"/>
                  <a:gd name="T83" fmla="*/ 2775 h 3228"/>
                  <a:gd name="T84" fmla="*/ 3092 w 3541"/>
                  <a:gd name="T85" fmla="*/ 3152 h 3228"/>
                  <a:gd name="T86" fmla="*/ 2547 w 3541"/>
                  <a:gd name="T87" fmla="*/ 3200 h 3228"/>
                  <a:gd name="T88" fmla="*/ 2113 w 3541"/>
                  <a:gd name="T89" fmla="*/ 2886 h 3228"/>
                  <a:gd name="T90" fmla="*/ 1770 w 3541"/>
                  <a:gd name="T91" fmla="*/ 2671 h 3228"/>
                  <a:gd name="T92" fmla="*/ 1427 w 3541"/>
                  <a:gd name="T93" fmla="*/ 2886 h 3228"/>
                  <a:gd name="T94" fmla="*/ 994 w 3541"/>
                  <a:gd name="T95" fmla="*/ 3200 h 3228"/>
                  <a:gd name="T96" fmla="*/ 448 w 3541"/>
                  <a:gd name="T97" fmla="*/ 3152 h 3228"/>
                  <a:gd name="T98" fmla="*/ 76 w 3541"/>
                  <a:gd name="T99" fmla="*/ 2775 h 3228"/>
                  <a:gd name="T100" fmla="*/ 28 w 3541"/>
                  <a:gd name="T101" fmla="*/ 2225 h 3228"/>
                  <a:gd name="T102" fmla="*/ 332 w 3541"/>
                  <a:gd name="T103" fmla="*/ 1789 h 3228"/>
                  <a:gd name="T104" fmla="*/ 850 w 3541"/>
                  <a:gd name="T105" fmla="*/ 1647 h 3228"/>
                  <a:gd name="T106" fmla="*/ 1169 w 3541"/>
                  <a:gd name="T107" fmla="*/ 1299 h 3228"/>
                  <a:gd name="T108" fmla="*/ 987 w 3541"/>
                  <a:gd name="T109" fmla="*/ 793 h 3228"/>
                  <a:gd name="T110" fmla="*/ 1172 w 3541"/>
                  <a:gd name="T111" fmla="*/ 282 h 3228"/>
                  <a:gd name="T112" fmla="*/ 1629 w 3541"/>
                  <a:gd name="T113" fmla="*/ 1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41" h="3228">
                    <a:moveTo>
                      <a:pt x="2756" y="1703"/>
                    </a:moveTo>
                    <a:lnTo>
                      <a:pt x="2686" y="1706"/>
                    </a:lnTo>
                    <a:lnTo>
                      <a:pt x="2619" y="1716"/>
                    </a:lnTo>
                    <a:lnTo>
                      <a:pt x="2553" y="1731"/>
                    </a:lnTo>
                    <a:lnTo>
                      <a:pt x="2490" y="1754"/>
                    </a:lnTo>
                    <a:lnTo>
                      <a:pt x="2429" y="1781"/>
                    </a:lnTo>
                    <a:lnTo>
                      <a:pt x="2372" y="1814"/>
                    </a:lnTo>
                    <a:lnTo>
                      <a:pt x="2318" y="1852"/>
                    </a:lnTo>
                    <a:lnTo>
                      <a:pt x="2268" y="1895"/>
                    </a:lnTo>
                    <a:lnTo>
                      <a:pt x="2221" y="1942"/>
                    </a:lnTo>
                    <a:lnTo>
                      <a:pt x="2179" y="1992"/>
                    </a:lnTo>
                    <a:lnTo>
                      <a:pt x="2141" y="2047"/>
                    </a:lnTo>
                    <a:lnTo>
                      <a:pt x="2109" y="2105"/>
                    </a:lnTo>
                    <a:lnTo>
                      <a:pt x="2082" y="2167"/>
                    </a:lnTo>
                    <a:lnTo>
                      <a:pt x="2060" y="2230"/>
                    </a:lnTo>
                    <a:lnTo>
                      <a:pt x="2044" y="2296"/>
                    </a:lnTo>
                    <a:lnTo>
                      <a:pt x="2035" y="2365"/>
                    </a:lnTo>
                    <a:lnTo>
                      <a:pt x="2031" y="2436"/>
                    </a:lnTo>
                    <a:lnTo>
                      <a:pt x="2035" y="2506"/>
                    </a:lnTo>
                    <a:lnTo>
                      <a:pt x="2044" y="2575"/>
                    </a:lnTo>
                    <a:lnTo>
                      <a:pt x="2060" y="2641"/>
                    </a:lnTo>
                    <a:lnTo>
                      <a:pt x="2082" y="2706"/>
                    </a:lnTo>
                    <a:lnTo>
                      <a:pt x="2109" y="2767"/>
                    </a:lnTo>
                    <a:lnTo>
                      <a:pt x="2141" y="2825"/>
                    </a:lnTo>
                    <a:lnTo>
                      <a:pt x="2179" y="2880"/>
                    </a:lnTo>
                    <a:lnTo>
                      <a:pt x="2221" y="2930"/>
                    </a:lnTo>
                    <a:lnTo>
                      <a:pt x="2268" y="2977"/>
                    </a:lnTo>
                    <a:lnTo>
                      <a:pt x="2318" y="3020"/>
                    </a:lnTo>
                    <a:lnTo>
                      <a:pt x="2372" y="3058"/>
                    </a:lnTo>
                    <a:lnTo>
                      <a:pt x="2429" y="3091"/>
                    </a:lnTo>
                    <a:lnTo>
                      <a:pt x="2490" y="3118"/>
                    </a:lnTo>
                    <a:lnTo>
                      <a:pt x="2553" y="3140"/>
                    </a:lnTo>
                    <a:lnTo>
                      <a:pt x="2619" y="3156"/>
                    </a:lnTo>
                    <a:lnTo>
                      <a:pt x="2686" y="3166"/>
                    </a:lnTo>
                    <a:lnTo>
                      <a:pt x="2756" y="3169"/>
                    </a:lnTo>
                    <a:lnTo>
                      <a:pt x="2826" y="3166"/>
                    </a:lnTo>
                    <a:lnTo>
                      <a:pt x="2894" y="3156"/>
                    </a:lnTo>
                    <a:lnTo>
                      <a:pt x="2960" y="3140"/>
                    </a:lnTo>
                    <a:lnTo>
                      <a:pt x="3023" y="3118"/>
                    </a:lnTo>
                    <a:lnTo>
                      <a:pt x="3084" y="3091"/>
                    </a:lnTo>
                    <a:lnTo>
                      <a:pt x="3141" y="3058"/>
                    </a:lnTo>
                    <a:lnTo>
                      <a:pt x="3195" y="3020"/>
                    </a:lnTo>
                    <a:lnTo>
                      <a:pt x="3246" y="2977"/>
                    </a:lnTo>
                    <a:lnTo>
                      <a:pt x="3292" y="2930"/>
                    </a:lnTo>
                    <a:lnTo>
                      <a:pt x="3335" y="2880"/>
                    </a:lnTo>
                    <a:lnTo>
                      <a:pt x="3371" y="2825"/>
                    </a:lnTo>
                    <a:lnTo>
                      <a:pt x="3404" y="2767"/>
                    </a:lnTo>
                    <a:lnTo>
                      <a:pt x="3432" y="2706"/>
                    </a:lnTo>
                    <a:lnTo>
                      <a:pt x="3453" y="2641"/>
                    </a:lnTo>
                    <a:lnTo>
                      <a:pt x="3469" y="2575"/>
                    </a:lnTo>
                    <a:lnTo>
                      <a:pt x="3479" y="2506"/>
                    </a:lnTo>
                    <a:lnTo>
                      <a:pt x="3482" y="2436"/>
                    </a:lnTo>
                    <a:lnTo>
                      <a:pt x="3479" y="2365"/>
                    </a:lnTo>
                    <a:lnTo>
                      <a:pt x="3469" y="2296"/>
                    </a:lnTo>
                    <a:lnTo>
                      <a:pt x="3453" y="2230"/>
                    </a:lnTo>
                    <a:lnTo>
                      <a:pt x="3432" y="2167"/>
                    </a:lnTo>
                    <a:lnTo>
                      <a:pt x="3404" y="2105"/>
                    </a:lnTo>
                    <a:lnTo>
                      <a:pt x="3371" y="2047"/>
                    </a:lnTo>
                    <a:lnTo>
                      <a:pt x="3335" y="1992"/>
                    </a:lnTo>
                    <a:lnTo>
                      <a:pt x="3292" y="1942"/>
                    </a:lnTo>
                    <a:lnTo>
                      <a:pt x="3246" y="1895"/>
                    </a:lnTo>
                    <a:lnTo>
                      <a:pt x="3195" y="1852"/>
                    </a:lnTo>
                    <a:lnTo>
                      <a:pt x="3141" y="1814"/>
                    </a:lnTo>
                    <a:lnTo>
                      <a:pt x="3084" y="1781"/>
                    </a:lnTo>
                    <a:lnTo>
                      <a:pt x="3023" y="1754"/>
                    </a:lnTo>
                    <a:lnTo>
                      <a:pt x="2960" y="1731"/>
                    </a:lnTo>
                    <a:lnTo>
                      <a:pt x="2894" y="1716"/>
                    </a:lnTo>
                    <a:lnTo>
                      <a:pt x="2826" y="1706"/>
                    </a:lnTo>
                    <a:lnTo>
                      <a:pt x="2756" y="1703"/>
                    </a:lnTo>
                    <a:close/>
                    <a:moveTo>
                      <a:pt x="783" y="1703"/>
                    </a:moveTo>
                    <a:lnTo>
                      <a:pt x="713" y="1706"/>
                    </a:lnTo>
                    <a:lnTo>
                      <a:pt x="645" y="1716"/>
                    </a:lnTo>
                    <a:lnTo>
                      <a:pt x="580" y="1731"/>
                    </a:lnTo>
                    <a:lnTo>
                      <a:pt x="517" y="1754"/>
                    </a:lnTo>
                    <a:lnTo>
                      <a:pt x="456" y="1781"/>
                    </a:lnTo>
                    <a:lnTo>
                      <a:pt x="399" y="1814"/>
                    </a:lnTo>
                    <a:lnTo>
                      <a:pt x="345" y="1852"/>
                    </a:lnTo>
                    <a:lnTo>
                      <a:pt x="295" y="1895"/>
                    </a:lnTo>
                    <a:lnTo>
                      <a:pt x="248" y="1942"/>
                    </a:lnTo>
                    <a:lnTo>
                      <a:pt x="206" y="1992"/>
                    </a:lnTo>
                    <a:lnTo>
                      <a:pt x="168" y="2047"/>
                    </a:lnTo>
                    <a:lnTo>
                      <a:pt x="136" y="2105"/>
                    </a:lnTo>
                    <a:lnTo>
                      <a:pt x="109" y="2167"/>
                    </a:lnTo>
                    <a:lnTo>
                      <a:pt x="87" y="2230"/>
                    </a:lnTo>
                    <a:lnTo>
                      <a:pt x="71" y="2296"/>
                    </a:lnTo>
                    <a:lnTo>
                      <a:pt x="61" y="2365"/>
                    </a:lnTo>
                    <a:lnTo>
                      <a:pt x="58" y="2436"/>
                    </a:lnTo>
                    <a:lnTo>
                      <a:pt x="61" y="2506"/>
                    </a:lnTo>
                    <a:lnTo>
                      <a:pt x="71" y="2575"/>
                    </a:lnTo>
                    <a:lnTo>
                      <a:pt x="87" y="2641"/>
                    </a:lnTo>
                    <a:lnTo>
                      <a:pt x="109" y="2706"/>
                    </a:lnTo>
                    <a:lnTo>
                      <a:pt x="136" y="2767"/>
                    </a:lnTo>
                    <a:lnTo>
                      <a:pt x="168" y="2825"/>
                    </a:lnTo>
                    <a:lnTo>
                      <a:pt x="206" y="2880"/>
                    </a:lnTo>
                    <a:lnTo>
                      <a:pt x="248" y="2930"/>
                    </a:lnTo>
                    <a:lnTo>
                      <a:pt x="295" y="2977"/>
                    </a:lnTo>
                    <a:lnTo>
                      <a:pt x="345" y="3020"/>
                    </a:lnTo>
                    <a:lnTo>
                      <a:pt x="399" y="3058"/>
                    </a:lnTo>
                    <a:lnTo>
                      <a:pt x="456" y="3091"/>
                    </a:lnTo>
                    <a:lnTo>
                      <a:pt x="517" y="3118"/>
                    </a:lnTo>
                    <a:lnTo>
                      <a:pt x="580" y="3140"/>
                    </a:lnTo>
                    <a:lnTo>
                      <a:pt x="645" y="3156"/>
                    </a:lnTo>
                    <a:lnTo>
                      <a:pt x="713" y="3166"/>
                    </a:lnTo>
                    <a:lnTo>
                      <a:pt x="783" y="3169"/>
                    </a:lnTo>
                    <a:lnTo>
                      <a:pt x="853" y="3166"/>
                    </a:lnTo>
                    <a:lnTo>
                      <a:pt x="921" y="3156"/>
                    </a:lnTo>
                    <a:lnTo>
                      <a:pt x="987" y="3140"/>
                    </a:lnTo>
                    <a:lnTo>
                      <a:pt x="1050" y="3118"/>
                    </a:lnTo>
                    <a:lnTo>
                      <a:pt x="1110" y="3091"/>
                    </a:lnTo>
                    <a:lnTo>
                      <a:pt x="1168" y="3058"/>
                    </a:lnTo>
                    <a:lnTo>
                      <a:pt x="1222" y="3020"/>
                    </a:lnTo>
                    <a:lnTo>
                      <a:pt x="1273" y="2977"/>
                    </a:lnTo>
                    <a:lnTo>
                      <a:pt x="1318" y="2930"/>
                    </a:lnTo>
                    <a:lnTo>
                      <a:pt x="1360" y="2880"/>
                    </a:lnTo>
                    <a:lnTo>
                      <a:pt x="1398" y="2825"/>
                    </a:lnTo>
                    <a:lnTo>
                      <a:pt x="1430" y="2767"/>
                    </a:lnTo>
                    <a:lnTo>
                      <a:pt x="1459" y="2706"/>
                    </a:lnTo>
                    <a:lnTo>
                      <a:pt x="1480" y="2641"/>
                    </a:lnTo>
                    <a:lnTo>
                      <a:pt x="1495" y="2575"/>
                    </a:lnTo>
                    <a:lnTo>
                      <a:pt x="1506" y="2506"/>
                    </a:lnTo>
                    <a:lnTo>
                      <a:pt x="1509" y="2436"/>
                    </a:lnTo>
                    <a:lnTo>
                      <a:pt x="1506" y="2365"/>
                    </a:lnTo>
                    <a:lnTo>
                      <a:pt x="1495" y="2296"/>
                    </a:lnTo>
                    <a:lnTo>
                      <a:pt x="1480" y="2230"/>
                    </a:lnTo>
                    <a:lnTo>
                      <a:pt x="1459" y="2167"/>
                    </a:lnTo>
                    <a:lnTo>
                      <a:pt x="1430" y="2105"/>
                    </a:lnTo>
                    <a:lnTo>
                      <a:pt x="1398" y="2047"/>
                    </a:lnTo>
                    <a:lnTo>
                      <a:pt x="1360" y="1992"/>
                    </a:lnTo>
                    <a:lnTo>
                      <a:pt x="1318" y="1942"/>
                    </a:lnTo>
                    <a:lnTo>
                      <a:pt x="1273" y="1895"/>
                    </a:lnTo>
                    <a:lnTo>
                      <a:pt x="1222" y="1852"/>
                    </a:lnTo>
                    <a:lnTo>
                      <a:pt x="1168" y="1814"/>
                    </a:lnTo>
                    <a:lnTo>
                      <a:pt x="1110" y="1781"/>
                    </a:lnTo>
                    <a:lnTo>
                      <a:pt x="1050" y="1754"/>
                    </a:lnTo>
                    <a:lnTo>
                      <a:pt x="987" y="1731"/>
                    </a:lnTo>
                    <a:lnTo>
                      <a:pt x="921" y="1716"/>
                    </a:lnTo>
                    <a:lnTo>
                      <a:pt x="853" y="1706"/>
                    </a:lnTo>
                    <a:lnTo>
                      <a:pt x="783" y="1703"/>
                    </a:lnTo>
                    <a:close/>
                    <a:moveTo>
                      <a:pt x="1250" y="1384"/>
                    </a:moveTo>
                    <a:lnTo>
                      <a:pt x="1213" y="1430"/>
                    </a:lnTo>
                    <a:lnTo>
                      <a:pt x="1179" y="1480"/>
                    </a:lnTo>
                    <a:lnTo>
                      <a:pt x="1150" y="1533"/>
                    </a:lnTo>
                    <a:lnTo>
                      <a:pt x="1125" y="1588"/>
                    </a:lnTo>
                    <a:lnTo>
                      <a:pt x="1106" y="1647"/>
                    </a:lnTo>
                    <a:lnTo>
                      <a:pt x="1091" y="1707"/>
                    </a:lnTo>
                    <a:lnTo>
                      <a:pt x="1153" y="1738"/>
                    </a:lnTo>
                    <a:lnTo>
                      <a:pt x="1213" y="1774"/>
                    </a:lnTo>
                    <a:lnTo>
                      <a:pt x="1270" y="1815"/>
                    </a:lnTo>
                    <a:lnTo>
                      <a:pt x="1322" y="1861"/>
                    </a:lnTo>
                    <a:lnTo>
                      <a:pt x="1370" y="1911"/>
                    </a:lnTo>
                    <a:lnTo>
                      <a:pt x="1413" y="1966"/>
                    </a:lnTo>
                    <a:lnTo>
                      <a:pt x="1452" y="2024"/>
                    </a:lnTo>
                    <a:lnTo>
                      <a:pt x="1487" y="2086"/>
                    </a:lnTo>
                    <a:lnTo>
                      <a:pt x="1515" y="2150"/>
                    </a:lnTo>
                    <a:lnTo>
                      <a:pt x="1537" y="2218"/>
                    </a:lnTo>
                    <a:lnTo>
                      <a:pt x="1553" y="2289"/>
                    </a:lnTo>
                    <a:lnTo>
                      <a:pt x="1563" y="2361"/>
                    </a:lnTo>
                    <a:lnTo>
                      <a:pt x="1566" y="2436"/>
                    </a:lnTo>
                    <a:lnTo>
                      <a:pt x="1565" y="2478"/>
                    </a:lnTo>
                    <a:lnTo>
                      <a:pt x="1562" y="2519"/>
                    </a:lnTo>
                    <a:lnTo>
                      <a:pt x="1613" y="2533"/>
                    </a:lnTo>
                    <a:lnTo>
                      <a:pt x="1663" y="2544"/>
                    </a:lnTo>
                    <a:lnTo>
                      <a:pt x="1716" y="2551"/>
                    </a:lnTo>
                    <a:lnTo>
                      <a:pt x="1770" y="2553"/>
                    </a:lnTo>
                    <a:lnTo>
                      <a:pt x="1824" y="2551"/>
                    </a:lnTo>
                    <a:lnTo>
                      <a:pt x="1876" y="2544"/>
                    </a:lnTo>
                    <a:lnTo>
                      <a:pt x="1928" y="2533"/>
                    </a:lnTo>
                    <a:lnTo>
                      <a:pt x="1977" y="2519"/>
                    </a:lnTo>
                    <a:lnTo>
                      <a:pt x="1974" y="2478"/>
                    </a:lnTo>
                    <a:lnTo>
                      <a:pt x="1973" y="2436"/>
                    </a:lnTo>
                    <a:lnTo>
                      <a:pt x="1976" y="2361"/>
                    </a:lnTo>
                    <a:lnTo>
                      <a:pt x="1987" y="2289"/>
                    </a:lnTo>
                    <a:lnTo>
                      <a:pt x="2003" y="2218"/>
                    </a:lnTo>
                    <a:lnTo>
                      <a:pt x="2026" y="2150"/>
                    </a:lnTo>
                    <a:lnTo>
                      <a:pt x="2054" y="2086"/>
                    </a:lnTo>
                    <a:lnTo>
                      <a:pt x="2087" y="2024"/>
                    </a:lnTo>
                    <a:lnTo>
                      <a:pt x="2126" y="1966"/>
                    </a:lnTo>
                    <a:lnTo>
                      <a:pt x="2171" y="1911"/>
                    </a:lnTo>
                    <a:lnTo>
                      <a:pt x="2218" y="1861"/>
                    </a:lnTo>
                    <a:lnTo>
                      <a:pt x="2271" y="1815"/>
                    </a:lnTo>
                    <a:lnTo>
                      <a:pt x="2327" y="1774"/>
                    </a:lnTo>
                    <a:lnTo>
                      <a:pt x="2386" y="1738"/>
                    </a:lnTo>
                    <a:lnTo>
                      <a:pt x="2450" y="1707"/>
                    </a:lnTo>
                    <a:lnTo>
                      <a:pt x="2435" y="1647"/>
                    </a:lnTo>
                    <a:lnTo>
                      <a:pt x="2414" y="1588"/>
                    </a:lnTo>
                    <a:lnTo>
                      <a:pt x="2390" y="1533"/>
                    </a:lnTo>
                    <a:lnTo>
                      <a:pt x="2360" y="1480"/>
                    </a:lnTo>
                    <a:lnTo>
                      <a:pt x="2327" y="1430"/>
                    </a:lnTo>
                    <a:lnTo>
                      <a:pt x="2289" y="1384"/>
                    </a:lnTo>
                    <a:lnTo>
                      <a:pt x="2242" y="1424"/>
                    </a:lnTo>
                    <a:lnTo>
                      <a:pt x="2191" y="1460"/>
                    </a:lnTo>
                    <a:lnTo>
                      <a:pt x="2138" y="1491"/>
                    </a:lnTo>
                    <a:lnTo>
                      <a:pt x="2082" y="1518"/>
                    </a:lnTo>
                    <a:lnTo>
                      <a:pt x="2023" y="1542"/>
                    </a:lnTo>
                    <a:lnTo>
                      <a:pt x="1962" y="1561"/>
                    </a:lnTo>
                    <a:lnTo>
                      <a:pt x="1900" y="1574"/>
                    </a:lnTo>
                    <a:lnTo>
                      <a:pt x="1836" y="1582"/>
                    </a:lnTo>
                    <a:lnTo>
                      <a:pt x="1770" y="1585"/>
                    </a:lnTo>
                    <a:lnTo>
                      <a:pt x="1704" y="1582"/>
                    </a:lnTo>
                    <a:lnTo>
                      <a:pt x="1640" y="1574"/>
                    </a:lnTo>
                    <a:lnTo>
                      <a:pt x="1577" y="1561"/>
                    </a:lnTo>
                    <a:lnTo>
                      <a:pt x="1517" y="1542"/>
                    </a:lnTo>
                    <a:lnTo>
                      <a:pt x="1459" y="1518"/>
                    </a:lnTo>
                    <a:lnTo>
                      <a:pt x="1402" y="1491"/>
                    </a:lnTo>
                    <a:lnTo>
                      <a:pt x="1348" y="1460"/>
                    </a:lnTo>
                    <a:lnTo>
                      <a:pt x="1298" y="1424"/>
                    </a:lnTo>
                    <a:lnTo>
                      <a:pt x="1250" y="1384"/>
                    </a:lnTo>
                    <a:close/>
                    <a:moveTo>
                      <a:pt x="1770" y="58"/>
                    </a:moveTo>
                    <a:lnTo>
                      <a:pt x="1700" y="62"/>
                    </a:lnTo>
                    <a:lnTo>
                      <a:pt x="1632" y="72"/>
                    </a:lnTo>
                    <a:lnTo>
                      <a:pt x="1566" y="88"/>
                    </a:lnTo>
                    <a:lnTo>
                      <a:pt x="1503" y="110"/>
                    </a:lnTo>
                    <a:lnTo>
                      <a:pt x="1442" y="138"/>
                    </a:lnTo>
                    <a:lnTo>
                      <a:pt x="1385" y="171"/>
                    </a:lnTo>
                    <a:lnTo>
                      <a:pt x="1331" y="208"/>
                    </a:lnTo>
                    <a:lnTo>
                      <a:pt x="1282" y="251"/>
                    </a:lnTo>
                    <a:lnTo>
                      <a:pt x="1235" y="297"/>
                    </a:lnTo>
                    <a:lnTo>
                      <a:pt x="1193" y="349"/>
                    </a:lnTo>
                    <a:lnTo>
                      <a:pt x="1155" y="403"/>
                    </a:lnTo>
                    <a:lnTo>
                      <a:pt x="1123" y="461"/>
                    </a:lnTo>
                    <a:lnTo>
                      <a:pt x="1096" y="522"/>
                    </a:lnTo>
                    <a:lnTo>
                      <a:pt x="1074" y="587"/>
                    </a:lnTo>
                    <a:lnTo>
                      <a:pt x="1058" y="653"/>
                    </a:lnTo>
                    <a:lnTo>
                      <a:pt x="1049" y="722"/>
                    </a:lnTo>
                    <a:lnTo>
                      <a:pt x="1045" y="793"/>
                    </a:lnTo>
                    <a:lnTo>
                      <a:pt x="1049" y="863"/>
                    </a:lnTo>
                    <a:lnTo>
                      <a:pt x="1058" y="931"/>
                    </a:lnTo>
                    <a:lnTo>
                      <a:pt x="1074" y="998"/>
                    </a:lnTo>
                    <a:lnTo>
                      <a:pt x="1096" y="1062"/>
                    </a:lnTo>
                    <a:lnTo>
                      <a:pt x="1123" y="1123"/>
                    </a:lnTo>
                    <a:lnTo>
                      <a:pt x="1155" y="1181"/>
                    </a:lnTo>
                    <a:lnTo>
                      <a:pt x="1193" y="1236"/>
                    </a:lnTo>
                    <a:lnTo>
                      <a:pt x="1235" y="1287"/>
                    </a:lnTo>
                    <a:lnTo>
                      <a:pt x="1282" y="1334"/>
                    </a:lnTo>
                    <a:lnTo>
                      <a:pt x="1331" y="1377"/>
                    </a:lnTo>
                    <a:lnTo>
                      <a:pt x="1385" y="1415"/>
                    </a:lnTo>
                    <a:lnTo>
                      <a:pt x="1442" y="1448"/>
                    </a:lnTo>
                    <a:lnTo>
                      <a:pt x="1503" y="1475"/>
                    </a:lnTo>
                    <a:lnTo>
                      <a:pt x="1566" y="1497"/>
                    </a:lnTo>
                    <a:lnTo>
                      <a:pt x="1632" y="1513"/>
                    </a:lnTo>
                    <a:lnTo>
                      <a:pt x="1700" y="1523"/>
                    </a:lnTo>
                    <a:lnTo>
                      <a:pt x="1770" y="1526"/>
                    </a:lnTo>
                    <a:lnTo>
                      <a:pt x="1839" y="1523"/>
                    </a:lnTo>
                    <a:lnTo>
                      <a:pt x="1907" y="1513"/>
                    </a:lnTo>
                    <a:lnTo>
                      <a:pt x="1973" y="1497"/>
                    </a:lnTo>
                    <a:lnTo>
                      <a:pt x="2037" y="1475"/>
                    </a:lnTo>
                    <a:lnTo>
                      <a:pt x="2097" y="1448"/>
                    </a:lnTo>
                    <a:lnTo>
                      <a:pt x="2154" y="1415"/>
                    </a:lnTo>
                    <a:lnTo>
                      <a:pt x="2208" y="1377"/>
                    </a:lnTo>
                    <a:lnTo>
                      <a:pt x="2259" y="1334"/>
                    </a:lnTo>
                    <a:lnTo>
                      <a:pt x="2305" y="1287"/>
                    </a:lnTo>
                    <a:lnTo>
                      <a:pt x="2347" y="1236"/>
                    </a:lnTo>
                    <a:lnTo>
                      <a:pt x="2385" y="1181"/>
                    </a:lnTo>
                    <a:lnTo>
                      <a:pt x="2418" y="1123"/>
                    </a:lnTo>
                    <a:lnTo>
                      <a:pt x="2445" y="1062"/>
                    </a:lnTo>
                    <a:lnTo>
                      <a:pt x="2466" y="998"/>
                    </a:lnTo>
                    <a:lnTo>
                      <a:pt x="2482" y="931"/>
                    </a:lnTo>
                    <a:lnTo>
                      <a:pt x="2492" y="863"/>
                    </a:lnTo>
                    <a:lnTo>
                      <a:pt x="2495" y="793"/>
                    </a:lnTo>
                    <a:lnTo>
                      <a:pt x="2492" y="722"/>
                    </a:lnTo>
                    <a:lnTo>
                      <a:pt x="2482" y="653"/>
                    </a:lnTo>
                    <a:lnTo>
                      <a:pt x="2466" y="587"/>
                    </a:lnTo>
                    <a:lnTo>
                      <a:pt x="2445" y="522"/>
                    </a:lnTo>
                    <a:lnTo>
                      <a:pt x="2418" y="461"/>
                    </a:lnTo>
                    <a:lnTo>
                      <a:pt x="2385" y="403"/>
                    </a:lnTo>
                    <a:lnTo>
                      <a:pt x="2347" y="349"/>
                    </a:lnTo>
                    <a:lnTo>
                      <a:pt x="2305" y="297"/>
                    </a:lnTo>
                    <a:lnTo>
                      <a:pt x="2259" y="251"/>
                    </a:lnTo>
                    <a:lnTo>
                      <a:pt x="2208" y="208"/>
                    </a:lnTo>
                    <a:lnTo>
                      <a:pt x="2154" y="171"/>
                    </a:lnTo>
                    <a:lnTo>
                      <a:pt x="2097" y="138"/>
                    </a:lnTo>
                    <a:lnTo>
                      <a:pt x="2037" y="110"/>
                    </a:lnTo>
                    <a:lnTo>
                      <a:pt x="1973" y="88"/>
                    </a:lnTo>
                    <a:lnTo>
                      <a:pt x="1907" y="72"/>
                    </a:lnTo>
                    <a:lnTo>
                      <a:pt x="1839" y="62"/>
                    </a:lnTo>
                    <a:lnTo>
                      <a:pt x="1770" y="58"/>
                    </a:lnTo>
                    <a:close/>
                    <a:moveTo>
                      <a:pt x="1770" y="0"/>
                    </a:moveTo>
                    <a:lnTo>
                      <a:pt x="1770" y="0"/>
                    </a:lnTo>
                    <a:lnTo>
                      <a:pt x="1841" y="3"/>
                    </a:lnTo>
                    <a:lnTo>
                      <a:pt x="1911" y="13"/>
                    </a:lnTo>
                    <a:lnTo>
                      <a:pt x="1978" y="28"/>
                    </a:lnTo>
                    <a:lnTo>
                      <a:pt x="2043" y="50"/>
                    </a:lnTo>
                    <a:lnTo>
                      <a:pt x="2106" y="76"/>
                    </a:lnTo>
                    <a:lnTo>
                      <a:pt x="2165" y="109"/>
                    </a:lnTo>
                    <a:lnTo>
                      <a:pt x="2221" y="145"/>
                    </a:lnTo>
                    <a:lnTo>
                      <a:pt x="2275" y="186"/>
                    </a:lnTo>
                    <a:lnTo>
                      <a:pt x="2324" y="232"/>
                    </a:lnTo>
                    <a:lnTo>
                      <a:pt x="2369" y="282"/>
                    </a:lnTo>
                    <a:lnTo>
                      <a:pt x="2410" y="336"/>
                    </a:lnTo>
                    <a:lnTo>
                      <a:pt x="2447" y="392"/>
                    </a:lnTo>
                    <a:lnTo>
                      <a:pt x="2478" y="453"/>
                    </a:lnTo>
                    <a:lnTo>
                      <a:pt x="2505" y="517"/>
                    </a:lnTo>
                    <a:lnTo>
                      <a:pt x="2525" y="582"/>
                    </a:lnTo>
                    <a:lnTo>
                      <a:pt x="2542" y="650"/>
                    </a:lnTo>
                    <a:lnTo>
                      <a:pt x="2550" y="721"/>
                    </a:lnTo>
                    <a:lnTo>
                      <a:pt x="2553" y="793"/>
                    </a:lnTo>
                    <a:lnTo>
                      <a:pt x="2550" y="864"/>
                    </a:lnTo>
                    <a:lnTo>
                      <a:pt x="2542" y="934"/>
                    </a:lnTo>
                    <a:lnTo>
                      <a:pt x="2525" y="1001"/>
                    </a:lnTo>
                    <a:lnTo>
                      <a:pt x="2505" y="1067"/>
                    </a:lnTo>
                    <a:lnTo>
                      <a:pt x="2479" y="1130"/>
                    </a:lnTo>
                    <a:lnTo>
                      <a:pt x="2448" y="1190"/>
                    </a:lnTo>
                    <a:lnTo>
                      <a:pt x="2412" y="1247"/>
                    </a:lnTo>
                    <a:lnTo>
                      <a:pt x="2371" y="1299"/>
                    </a:lnTo>
                    <a:lnTo>
                      <a:pt x="2415" y="1353"/>
                    </a:lnTo>
                    <a:lnTo>
                      <a:pt x="2454" y="1410"/>
                    </a:lnTo>
                    <a:lnTo>
                      <a:pt x="2489" y="1470"/>
                    </a:lnTo>
                    <a:lnTo>
                      <a:pt x="2518" y="1534"/>
                    </a:lnTo>
                    <a:lnTo>
                      <a:pt x="2543" y="1600"/>
                    </a:lnTo>
                    <a:lnTo>
                      <a:pt x="2561" y="1670"/>
                    </a:lnTo>
                    <a:lnTo>
                      <a:pt x="2625" y="1656"/>
                    </a:lnTo>
                    <a:lnTo>
                      <a:pt x="2689" y="1647"/>
                    </a:lnTo>
                    <a:lnTo>
                      <a:pt x="2756" y="1644"/>
                    </a:lnTo>
                    <a:lnTo>
                      <a:pt x="2828" y="1647"/>
                    </a:lnTo>
                    <a:lnTo>
                      <a:pt x="2898" y="1656"/>
                    </a:lnTo>
                    <a:lnTo>
                      <a:pt x="2965" y="1672"/>
                    </a:lnTo>
                    <a:lnTo>
                      <a:pt x="3029" y="1693"/>
                    </a:lnTo>
                    <a:lnTo>
                      <a:pt x="3092" y="1720"/>
                    </a:lnTo>
                    <a:lnTo>
                      <a:pt x="3151" y="1752"/>
                    </a:lnTo>
                    <a:lnTo>
                      <a:pt x="3208" y="1789"/>
                    </a:lnTo>
                    <a:lnTo>
                      <a:pt x="3261" y="1830"/>
                    </a:lnTo>
                    <a:lnTo>
                      <a:pt x="3311" y="1876"/>
                    </a:lnTo>
                    <a:lnTo>
                      <a:pt x="3356" y="1925"/>
                    </a:lnTo>
                    <a:lnTo>
                      <a:pt x="3397" y="1979"/>
                    </a:lnTo>
                    <a:lnTo>
                      <a:pt x="3433" y="2037"/>
                    </a:lnTo>
                    <a:lnTo>
                      <a:pt x="3465" y="2097"/>
                    </a:lnTo>
                    <a:lnTo>
                      <a:pt x="3491" y="2160"/>
                    </a:lnTo>
                    <a:lnTo>
                      <a:pt x="3513" y="2225"/>
                    </a:lnTo>
                    <a:lnTo>
                      <a:pt x="3528" y="2293"/>
                    </a:lnTo>
                    <a:lnTo>
                      <a:pt x="3537" y="2364"/>
                    </a:lnTo>
                    <a:lnTo>
                      <a:pt x="3541" y="2436"/>
                    </a:lnTo>
                    <a:lnTo>
                      <a:pt x="3537" y="2508"/>
                    </a:lnTo>
                    <a:lnTo>
                      <a:pt x="3528" y="2578"/>
                    </a:lnTo>
                    <a:lnTo>
                      <a:pt x="3513" y="2647"/>
                    </a:lnTo>
                    <a:lnTo>
                      <a:pt x="3491" y="2712"/>
                    </a:lnTo>
                    <a:lnTo>
                      <a:pt x="3465" y="2775"/>
                    </a:lnTo>
                    <a:lnTo>
                      <a:pt x="3433" y="2835"/>
                    </a:lnTo>
                    <a:lnTo>
                      <a:pt x="3397" y="2892"/>
                    </a:lnTo>
                    <a:lnTo>
                      <a:pt x="3356" y="2946"/>
                    </a:lnTo>
                    <a:lnTo>
                      <a:pt x="3311" y="2996"/>
                    </a:lnTo>
                    <a:lnTo>
                      <a:pt x="3261" y="3042"/>
                    </a:lnTo>
                    <a:lnTo>
                      <a:pt x="3208" y="3083"/>
                    </a:lnTo>
                    <a:lnTo>
                      <a:pt x="3151" y="3120"/>
                    </a:lnTo>
                    <a:lnTo>
                      <a:pt x="3092" y="3152"/>
                    </a:lnTo>
                    <a:lnTo>
                      <a:pt x="3029" y="3179"/>
                    </a:lnTo>
                    <a:lnTo>
                      <a:pt x="2965" y="3200"/>
                    </a:lnTo>
                    <a:lnTo>
                      <a:pt x="2898" y="3215"/>
                    </a:lnTo>
                    <a:lnTo>
                      <a:pt x="2828" y="3225"/>
                    </a:lnTo>
                    <a:lnTo>
                      <a:pt x="2756" y="3228"/>
                    </a:lnTo>
                    <a:lnTo>
                      <a:pt x="2684" y="3225"/>
                    </a:lnTo>
                    <a:lnTo>
                      <a:pt x="2615" y="3215"/>
                    </a:lnTo>
                    <a:lnTo>
                      <a:pt x="2547" y="3200"/>
                    </a:lnTo>
                    <a:lnTo>
                      <a:pt x="2481" y="3178"/>
                    </a:lnTo>
                    <a:lnTo>
                      <a:pt x="2418" y="3151"/>
                    </a:lnTo>
                    <a:lnTo>
                      <a:pt x="2358" y="3118"/>
                    </a:lnTo>
                    <a:lnTo>
                      <a:pt x="2301" y="3080"/>
                    </a:lnTo>
                    <a:lnTo>
                      <a:pt x="2248" y="3038"/>
                    </a:lnTo>
                    <a:lnTo>
                      <a:pt x="2199" y="2991"/>
                    </a:lnTo>
                    <a:lnTo>
                      <a:pt x="2153" y="2940"/>
                    </a:lnTo>
                    <a:lnTo>
                      <a:pt x="2113" y="2886"/>
                    </a:lnTo>
                    <a:lnTo>
                      <a:pt x="2077" y="2828"/>
                    </a:lnTo>
                    <a:lnTo>
                      <a:pt x="2045" y="2767"/>
                    </a:lnTo>
                    <a:lnTo>
                      <a:pt x="2019" y="2702"/>
                    </a:lnTo>
                    <a:lnTo>
                      <a:pt x="1999" y="2636"/>
                    </a:lnTo>
                    <a:lnTo>
                      <a:pt x="1944" y="2650"/>
                    </a:lnTo>
                    <a:lnTo>
                      <a:pt x="1888" y="2661"/>
                    </a:lnTo>
                    <a:lnTo>
                      <a:pt x="1830" y="2668"/>
                    </a:lnTo>
                    <a:lnTo>
                      <a:pt x="1770" y="2671"/>
                    </a:lnTo>
                    <a:lnTo>
                      <a:pt x="1711" y="2668"/>
                    </a:lnTo>
                    <a:lnTo>
                      <a:pt x="1653" y="2661"/>
                    </a:lnTo>
                    <a:lnTo>
                      <a:pt x="1597" y="2650"/>
                    </a:lnTo>
                    <a:lnTo>
                      <a:pt x="1542" y="2636"/>
                    </a:lnTo>
                    <a:lnTo>
                      <a:pt x="1521" y="2702"/>
                    </a:lnTo>
                    <a:lnTo>
                      <a:pt x="1495" y="2767"/>
                    </a:lnTo>
                    <a:lnTo>
                      <a:pt x="1464" y="2828"/>
                    </a:lnTo>
                    <a:lnTo>
                      <a:pt x="1427" y="2886"/>
                    </a:lnTo>
                    <a:lnTo>
                      <a:pt x="1386" y="2940"/>
                    </a:lnTo>
                    <a:lnTo>
                      <a:pt x="1341" y="2991"/>
                    </a:lnTo>
                    <a:lnTo>
                      <a:pt x="1291" y="3038"/>
                    </a:lnTo>
                    <a:lnTo>
                      <a:pt x="1238" y="3080"/>
                    </a:lnTo>
                    <a:lnTo>
                      <a:pt x="1182" y="3118"/>
                    </a:lnTo>
                    <a:lnTo>
                      <a:pt x="1122" y="3151"/>
                    </a:lnTo>
                    <a:lnTo>
                      <a:pt x="1059" y="3178"/>
                    </a:lnTo>
                    <a:lnTo>
                      <a:pt x="994" y="3200"/>
                    </a:lnTo>
                    <a:lnTo>
                      <a:pt x="926" y="3215"/>
                    </a:lnTo>
                    <a:lnTo>
                      <a:pt x="855" y="3225"/>
                    </a:lnTo>
                    <a:lnTo>
                      <a:pt x="783" y="3228"/>
                    </a:lnTo>
                    <a:lnTo>
                      <a:pt x="712" y="3225"/>
                    </a:lnTo>
                    <a:lnTo>
                      <a:pt x="643" y="3215"/>
                    </a:lnTo>
                    <a:lnTo>
                      <a:pt x="575" y="3200"/>
                    </a:lnTo>
                    <a:lnTo>
                      <a:pt x="510" y="3179"/>
                    </a:lnTo>
                    <a:lnTo>
                      <a:pt x="448" y="3152"/>
                    </a:lnTo>
                    <a:lnTo>
                      <a:pt x="388" y="3120"/>
                    </a:lnTo>
                    <a:lnTo>
                      <a:pt x="332" y="3083"/>
                    </a:lnTo>
                    <a:lnTo>
                      <a:pt x="279" y="3042"/>
                    </a:lnTo>
                    <a:lnTo>
                      <a:pt x="230" y="2996"/>
                    </a:lnTo>
                    <a:lnTo>
                      <a:pt x="184" y="2946"/>
                    </a:lnTo>
                    <a:lnTo>
                      <a:pt x="143" y="2892"/>
                    </a:lnTo>
                    <a:lnTo>
                      <a:pt x="107" y="2835"/>
                    </a:lnTo>
                    <a:lnTo>
                      <a:pt x="76" y="2775"/>
                    </a:lnTo>
                    <a:lnTo>
                      <a:pt x="50" y="2712"/>
                    </a:lnTo>
                    <a:lnTo>
                      <a:pt x="28" y="2647"/>
                    </a:lnTo>
                    <a:lnTo>
                      <a:pt x="13" y="2578"/>
                    </a:lnTo>
                    <a:lnTo>
                      <a:pt x="3" y="2508"/>
                    </a:lnTo>
                    <a:lnTo>
                      <a:pt x="0" y="2436"/>
                    </a:lnTo>
                    <a:lnTo>
                      <a:pt x="3" y="2364"/>
                    </a:lnTo>
                    <a:lnTo>
                      <a:pt x="13" y="2293"/>
                    </a:lnTo>
                    <a:lnTo>
                      <a:pt x="28" y="2225"/>
                    </a:lnTo>
                    <a:lnTo>
                      <a:pt x="50" y="2160"/>
                    </a:lnTo>
                    <a:lnTo>
                      <a:pt x="76" y="2097"/>
                    </a:lnTo>
                    <a:lnTo>
                      <a:pt x="107" y="2037"/>
                    </a:lnTo>
                    <a:lnTo>
                      <a:pt x="143" y="1979"/>
                    </a:lnTo>
                    <a:lnTo>
                      <a:pt x="184" y="1925"/>
                    </a:lnTo>
                    <a:lnTo>
                      <a:pt x="230" y="1876"/>
                    </a:lnTo>
                    <a:lnTo>
                      <a:pt x="279" y="1830"/>
                    </a:lnTo>
                    <a:lnTo>
                      <a:pt x="332" y="1789"/>
                    </a:lnTo>
                    <a:lnTo>
                      <a:pt x="388" y="1752"/>
                    </a:lnTo>
                    <a:lnTo>
                      <a:pt x="448" y="1720"/>
                    </a:lnTo>
                    <a:lnTo>
                      <a:pt x="510" y="1693"/>
                    </a:lnTo>
                    <a:lnTo>
                      <a:pt x="575" y="1672"/>
                    </a:lnTo>
                    <a:lnTo>
                      <a:pt x="643" y="1656"/>
                    </a:lnTo>
                    <a:lnTo>
                      <a:pt x="712" y="1647"/>
                    </a:lnTo>
                    <a:lnTo>
                      <a:pt x="783" y="1644"/>
                    </a:lnTo>
                    <a:lnTo>
                      <a:pt x="850" y="1647"/>
                    </a:lnTo>
                    <a:lnTo>
                      <a:pt x="916" y="1656"/>
                    </a:lnTo>
                    <a:lnTo>
                      <a:pt x="980" y="1670"/>
                    </a:lnTo>
                    <a:lnTo>
                      <a:pt x="998" y="1600"/>
                    </a:lnTo>
                    <a:lnTo>
                      <a:pt x="1022" y="1534"/>
                    </a:lnTo>
                    <a:lnTo>
                      <a:pt x="1052" y="1470"/>
                    </a:lnTo>
                    <a:lnTo>
                      <a:pt x="1086" y="1410"/>
                    </a:lnTo>
                    <a:lnTo>
                      <a:pt x="1125" y="1353"/>
                    </a:lnTo>
                    <a:lnTo>
                      <a:pt x="1169" y="1299"/>
                    </a:lnTo>
                    <a:lnTo>
                      <a:pt x="1128" y="1247"/>
                    </a:lnTo>
                    <a:lnTo>
                      <a:pt x="1093" y="1190"/>
                    </a:lnTo>
                    <a:lnTo>
                      <a:pt x="1062" y="1130"/>
                    </a:lnTo>
                    <a:lnTo>
                      <a:pt x="1036" y="1067"/>
                    </a:lnTo>
                    <a:lnTo>
                      <a:pt x="1014" y="1001"/>
                    </a:lnTo>
                    <a:lnTo>
                      <a:pt x="999" y="934"/>
                    </a:lnTo>
                    <a:lnTo>
                      <a:pt x="990" y="864"/>
                    </a:lnTo>
                    <a:lnTo>
                      <a:pt x="987" y="793"/>
                    </a:lnTo>
                    <a:lnTo>
                      <a:pt x="990" y="721"/>
                    </a:lnTo>
                    <a:lnTo>
                      <a:pt x="1000" y="650"/>
                    </a:lnTo>
                    <a:lnTo>
                      <a:pt x="1015" y="582"/>
                    </a:lnTo>
                    <a:lnTo>
                      <a:pt x="1036" y="517"/>
                    </a:lnTo>
                    <a:lnTo>
                      <a:pt x="1063" y="453"/>
                    </a:lnTo>
                    <a:lnTo>
                      <a:pt x="1094" y="392"/>
                    </a:lnTo>
                    <a:lnTo>
                      <a:pt x="1131" y="336"/>
                    </a:lnTo>
                    <a:lnTo>
                      <a:pt x="1172" y="282"/>
                    </a:lnTo>
                    <a:lnTo>
                      <a:pt x="1217" y="232"/>
                    </a:lnTo>
                    <a:lnTo>
                      <a:pt x="1265" y="186"/>
                    </a:lnTo>
                    <a:lnTo>
                      <a:pt x="1318" y="145"/>
                    </a:lnTo>
                    <a:lnTo>
                      <a:pt x="1375" y="109"/>
                    </a:lnTo>
                    <a:lnTo>
                      <a:pt x="1435" y="76"/>
                    </a:lnTo>
                    <a:lnTo>
                      <a:pt x="1497" y="50"/>
                    </a:lnTo>
                    <a:lnTo>
                      <a:pt x="1562" y="28"/>
                    </a:lnTo>
                    <a:lnTo>
                      <a:pt x="1629" y="13"/>
                    </a:lnTo>
                    <a:lnTo>
                      <a:pt x="1699" y="3"/>
                    </a:lnTo>
                    <a:lnTo>
                      <a:pt x="1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41E40E82-97A5-4569-A785-43B213238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45463" y="1485900"/>
                <a:ext cx="190500" cy="206375"/>
              </a:xfrm>
              <a:custGeom>
                <a:avLst/>
                <a:gdLst>
                  <a:gd name="T0" fmla="*/ 458 w 960"/>
                  <a:gd name="T1" fmla="*/ 626 h 1038"/>
                  <a:gd name="T2" fmla="*/ 347 w 960"/>
                  <a:gd name="T3" fmla="*/ 902 h 1038"/>
                  <a:gd name="T4" fmla="*/ 615 w 960"/>
                  <a:gd name="T5" fmla="*/ 902 h 1038"/>
                  <a:gd name="T6" fmla="*/ 503 w 960"/>
                  <a:gd name="T7" fmla="*/ 626 h 1038"/>
                  <a:gd name="T8" fmla="*/ 526 w 960"/>
                  <a:gd name="T9" fmla="*/ 581 h 1038"/>
                  <a:gd name="T10" fmla="*/ 480 w 960"/>
                  <a:gd name="T11" fmla="*/ 587 h 1038"/>
                  <a:gd name="T12" fmla="*/ 414 w 960"/>
                  <a:gd name="T13" fmla="*/ 575 h 1038"/>
                  <a:gd name="T14" fmla="*/ 519 w 960"/>
                  <a:gd name="T15" fmla="*/ 2 h 1038"/>
                  <a:gd name="T16" fmla="*/ 592 w 960"/>
                  <a:gd name="T17" fmla="*/ 25 h 1038"/>
                  <a:gd name="T18" fmla="*/ 654 w 960"/>
                  <a:gd name="T19" fmla="*/ 65 h 1038"/>
                  <a:gd name="T20" fmla="*/ 703 w 960"/>
                  <a:gd name="T21" fmla="*/ 122 h 1038"/>
                  <a:gd name="T22" fmla="*/ 735 w 960"/>
                  <a:gd name="T23" fmla="*/ 191 h 1038"/>
                  <a:gd name="T24" fmla="*/ 746 w 960"/>
                  <a:gd name="T25" fmla="*/ 268 h 1038"/>
                  <a:gd name="T26" fmla="*/ 735 w 960"/>
                  <a:gd name="T27" fmla="*/ 348 h 1038"/>
                  <a:gd name="T28" fmla="*/ 705 w 960"/>
                  <a:gd name="T29" fmla="*/ 425 h 1038"/>
                  <a:gd name="T30" fmla="*/ 658 w 960"/>
                  <a:gd name="T31" fmla="*/ 494 h 1038"/>
                  <a:gd name="T32" fmla="*/ 599 w 960"/>
                  <a:gd name="T33" fmla="*/ 547 h 1038"/>
                  <a:gd name="T34" fmla="*/ 698 w 960"/>
                  <a:gd name="T35" fmla="*/ 585 h 1038"/>
                  <a:gd name="T36" fmla="*/ 786 w 960"/>
                  <a:gd name="T37" fmla="*/ 638 h 1038"/>
                  <a:gd name="T38" fmla="*/ 858 w 960"/>
                  <a:gd name="T39" fmla="*/ 703 h 1038"/>
                  <a:gd name="T40" fmla="*/ 913 w 960"/>
                  <a:gd name="T41" fmla="*/ 774 h 1038"/>
                  <a:gd name="T42" fmla="*/ 948 w 960"/>
                  <a:gd name="T43" fmla="*/ 849 h 1038"/>
                  <a:gd name="T44" fmla="*/ 960 w 960"/>
                  <a:gd name="T45" fmla="*/ 920 h 1038"/>
                  <a:gd name="T46" fmla="*/ 946 w 960"/>
                  <a:gd name="T47" fmla="*/ 951 h 1038"/>
                  <a:gd name="T48" fmla="*/ 908 w 960"/>
                  <a:gd name="T49" fmla="*/ 977 h 1038"/>
                  <a:gd name="T50" fmla="*/ 847 w 960"/>
                  <a:gd name="T51" fmla="*/ 1000 h 1038"/>
                  <a:gd name="T52" fmla="*/ 770 w 960"/>
                  <a:gd name="T53" fmla="*/ 1017 h 1038"/>
                  <a:gd name="T54" fmla="*/ 681 w 960"/>
                  <a:gd name="T55" fmla="*/ 1029 h 1038"/>
                  <a:gd name="T56" fmla="*/ 583 w 960"/>
                  <a:gd name="T57" fmla="*/ 1036 h 1038"/>
                  <a:gd name="T58" fmla="*/ 480 w 960"/>
                  <a:gd name="T59" fmla="*/ 1038 h 1038"/>
                  <a:gd name="T60" fmla="*/ 379 w 960"/>
                  <a:gd name="T61" fmla="*/ 1036 h 1038"/>
                  <a:gd name="T62" fmla="*/ 281 w 960"/>
                  <a:gd name="T63" fmla="*/ 1029 h 1038"/>
                  <a:gd name="T64" fmla="*/ 191 w 960"/>
                  <a:gd name="T65" fmla="*/ 1017 h 1038"/>
                  <a:gd name="T66" fmla="*/ 114 w 960"/>
                  <a:gd name="T67" fmla="*/ 1000 h 1038"/>
                  <a:gd name="T68" fmla="*/ 54 w 960"/>
                  <a:gd name="T69" fmla="*/ 977 h 1038"/>
                  <a:gd name="T70" fmla="*/ 14 w 960"/>
                  <a:gd name="T71" fmla="*/ 951 h 1038"/>
                  <a:gd name="T72" fmla="*/ 0 w 960"/>
                  <a:gd name="T73" fmla="*/ 920 h 1038"/>
                  <a:gd name="T74" fmla="*/ 13 w 960"/>
                  <a:gd name="T75" fmla="*/ 849 h 1038"/>
                  <a:gd name="T76" fmla="*/ 48 w 960"/>
                  <a:gd name="T77" fmla="*/ 774 h 1038"/>
                  <a:gd name="T78" fmla="*/ 104 w 960"/>
                  <a:gd name="T79" fmla="*/ 703 h 1038"/>
                  <a:gd name="T80" fmla="*/ 176 w 960"/>
                  <a:gd name="T81" fmla="*/ 638 h 1038"/>
                  <a:gd name="T82" fmla="*/ 263 w 960"/>
                  <a:gd name="T83" fmla="*/ 585 h 1038"/>
                  <a:gd name="T84" fmla="*/ 363 w 960"/>
                  <a:gd name="T85" fmla="*/ 547 h 1038"/>
                  <a:gd name="T86" fmla="*/ 302 w 960"/>
                  <a:gd name="T87" fmla="*/ 494 h 1038"/>
                  <a:gd name="T88" fmla="*/ 256 w 960"/>
                  <a:gd name="T89" fmla="*/ 425 h 1038"/>
                  <a:gd name="T90" fmla="*/ 227 w 960"/>
                  <a:gd name="T91" fmla="*/ 348 h 1038"/>
                  <a:gd name="T92" fmla="*/ 216 w 960"/>
                  <a:gd name="T93" fmla="*/ 268 h 1038"/>
                  <a:gd name="T94" fmla="*/ 227 w 960"/>
                  <a:gd name="T95" fmla="*/ 191 h 1038"/>
                  <a:gd name="T96" fmla="*/ 258 w 960"/>
                  <a:gd name="T97" fmla="*/ 122 h 1038"/>
                  <a:gd name="T98" fmla="*/ 307 w 960"/>
                  <a:gd name="T99" fmla="*/ 65 h 1038"/>
                  <a:gd name="T100" fmla="*/ 369 w 960"/>
                  <a:gd name="T101" fmla="*/ 25 h 1038"/>
                  <a:gd name="T102" fmla="*/ 441 w 960"/>
                  <a:gd name="T103" fmla="*/ 2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0" h="1038">
                    <a:moveTo>
                      <a:pt x="414" y="575"/>
                    </a:moveTo>
                    <a:lnTo>
                      <a:pt x="458" y="626"/>
                    </a:lnTo>
                    <a:lnTo>
                      <a:pt x="459" y="626"/>
                    </a:lnTo>
                    <a:lnTo>
                      <a:pt x="347" y="902"/>
                    </a:lnTo>
                    <a:lnTo>
                      <a:pt x="480" y="1038"/>
                    </a:lnTo>
                    <a:lnTo>
                      <a:pt x="615" y="902"/>
                    </a:lnTo>
                    <a:lnTo>
                      <a:pt x="502" y="626"/>
                    </a:lnTo>
                    <a:lnTo>
                      <a:pt x="503" y="626"/>
                    </a:lnTo>
                    <a:lnTo>
                      <a:pt x="547" y="575"/>
                    </a:lnTo>
                    <a:lnTo>
                      <a:pt x="526" y="581"/>
                    </a:lnTo>
                    <a:lnTo>
                      <a:pt x="503" y="586"/>
                    </a:lnTo>
                    <a:lnTo>
                      <a:pt x="480" y="587"/>
                    </a:lnTo>
                    <a:lnTo>
                      <a:pt x="447" y="583"/>
                    </a:lnTo>
                    <a:lnTo>
                      <a:pt x="414" y="575"/>
                    </a:lnTo>
                    <a:close/>
                    <a:moveTo>
                      <a:pt x="480" y="0"/>
                    </a:moveTo>
                    <a:lnTo>
                      <a:pt x="519" y="2"/>
                    </a:lnTo>
                    <a:lnTo>
                      <a:pt x="557" y="11"/>
                    </a:lnTo>
                    <a:lnTo>
                      <a:pt x="592" y="25"/>
                    </a:lnTo>
                    <a:lnTo>
                      <a:pt x="625" y="42"/>
                    </a:lnTo>
                    <a:lnTo>
                      <a:pt x="654" y="65"/>
                    </a:lnTo>
                    <a:lnTo>
                      <a:pt x="681" y="91"/>
                    </a:lnTo>
                    <a:lnTo>
                      <a:pt x="703" y="122"/>
                    </a:lnTo>
                    <a:lnTo>
                      <a:pt x="721" y="155"/>
                    </a:lnTo>
                    <a:lnTo>
                      <a:pt x="735" y="191"/>
                    </a:lnTo>
                    <a:lnTo>
                      <a:pt x="742" y="228"/>
                    </a:lnTo>
                    <a:lnTo>
                      <a:pt x="746" y="268"/>
                    </a:lnTo>
                    <a:lnTo>
                      <a:pt x="742" y="307"/>
                    </a:lnTo>
                    <a:lnTo>
                      <a:pt x="735" y="348"/>
                    </a:lnTo>
                    <a:lnTo>
                      <a:pt x="722" y="387"/>
                    </a:lnTo>
                    <a:lnTo>
                      <a:pt x="705" y="425"/>
                    </a:lnTo>
                    <a:lnTo>
                      <a:pt x="684" y="461"/>
                    </a:lnTo>
                    <a:lnTo>
                      <a:pt x="658" y="494"/>
                    </a:lnTo>
                    <a:lnTo>
                      <a:pt x="630" y="523"/>
                    </a:lnTo>
                    <a:lnTo>
                      <a:pt x="599" y="547"/>
                    </a:lnTo>
                    <a:lnTo>
                      <a:pt x="650" y="564"/>
                    </a:lnTo>
                    <a:lnTo>
                      <a:pt x="698" y="585"/>
                    </a:lnTo>
                    <a:lnTo>
                      <a:pt x="744" y="610"/>
                    </a:lnTo>
                    <a:lnTo>
                      <a:pt x="786" y="638"/>
                    </a:lnTo>
                    <a:lnTo>
                      <a:pt x="823" y="670"/>
                    </a:lnTo>
                    <a:lnTo>
                      <a:pt x="858" y="703"/>
                    </a:lnTo>
                    <a:lnTo>
                      <a:pt x="888" y="738"/>
                    </a:lnTo>
                    <a:lnTo>
                      <a:pt x="913" y="774"/>
                    </a:lnTo>
                    <a:lnTo>
                      <a:pt x="933" y="812"/>
                    </a:lnTo>
                    <a:lnTo>
                      <a:pt x="948" y="849"/>
                    </a:lnTo>
                    <a:lnTo>
                      <a:pt x="957" y="885"/>
                    </a:lnTo>
                    <a:lnTo>
                      <a:pt x="960" y="920"/>
                    </a:lnTo>
                    <a:lnTo>
                      <a:pt x="957" y="936"/>
                    </a:lnTo>
                    <a:lnTo>
                      <a:pt x="946" y="951"/>
                    </a:lnTo>
                    <a:lnTo>
                      <a:pt x="930" y="965"/>
                    </a:lnTo>
                    <a:lnTo>
                      <a:pt x="908" y="977"/>
                    </a:lnTo>
                    <a:lnTo>
                      <a:pt x="879" y="989"/>
                    </a:lnTo>
                    <a:lnTo>
                      <a:pt x="847" y="1000"/>
                    </a:lnTo>
                    <a:lnTo>
                      <a:pt x="810" y="1009"/>
                    </a:lnTo>
                    <a:lnTo>
                      <a:pt x="770" y="1017"/>
                    </a:lnTo>
                    <a:lnTo>
                      <a:pt x="727" y="1023"/>
                    </a:lnTo>
                    <a:lnTo>
                      <a:pt x="681" y="1029"/>
                    </a:lnTo>
                    <a:lnTo>
                      <a:pt x="632" y="1033"/>
                    </a:lnTo>
                    <a:lnTo>
                      <a:pt x="583" y="1036"/>
                    </a:lnTo>
                    <a:lnTo>
                      <a:pt x="532" y="1038"/>
                    </a:lnTo>
                    <a:lnTo>
                      <a:pt x="480" y="1038"/>
                    </a:lnTo>
                    <a:lnTo>
                      <a:pt x="430" y="1038"/>
                    </a:lnTo>
                    <a:lnTo>
                      <a:pt x="379" y="1036"/>
                    </a:lnTo>
                    <a:lnTo>
                      <a:pt x="328" y="1033"/>
                    </a:lnTo>
                    <a:lnTo>
                      <a:pt x="281" y="1029"/>
                    </a:lnTo>
                    <a:lnTo>
                      <a:pt x="234" y="1023"/>
                    </a:lnTo>
                    <a:lnTo>
                      <a:pt x="191" y="1017"/>
                    </a:lnTo>
                    <a:lnTo>
                      <a:pt x="150" y="1009"/>
                    </a:lnTo>
                    <a:lnTo>
                      <a:pt x="114" y="1000"/>
                    </a:lnTo>
                    <a:lnTo>
                      <a:pt x="81" y="989"/>
                    </a:lnTo>
                    <a:lnTo>
                      <a:pt x="54" y="977"/>
                    </a:lnTo>
                    <a:lnTo>
                      <a:pt x="32" y="965"/>
                    </a:lnTo>
                    <a:lnTo>
                      <a:pt x="14" y="951"/>
                    </a:lnTo>
                    <a:lnTo>
                      <a:pt x="5" y="936"/>
                    </a:lnTo>
                    <a:lnTo>
                      <a:pt x="0" y="920"/>
                    </a:lnTo>
                    <a:lnTo>
                      <a:pt x="3" y="885"/>
                    </a:lnTo>
                    <a:lnTo>
                      <a:pt x="13" y="849"/>
                    </a:lnTo>
                    <a:lnTo>
                      <a:pt x="28" y="812"/>
                    </a:lnTo>
                    <a:lnTo>
                      <a:pt x="48" y="774"/>
                    </a:lnTo>
                    <a:lnTo>
                      <a:pt x="74" y="738"/>
                    </a:lnTo>
                    <a:lnTo>
                      <a:pt x="104" y="703"/>
                    </a:lnTo>
                    <a:lnTo>
                      <a:pt x="138" y="670"/>
                    </a:lnTo>
                    <a:lnTo>
                      <a:pt x="176" y="638"/>
                    </a:lnTo>
                    <a:lnTo>
                      <a:pt x="218" y="610"/>
                    </a:lnTo>
                    <a:lnTo>
                      <a:pt x="263" y="585"/>
                    </a:lnTo>
                    <a:lnTo>
                      <a:pt x="312" y="564"/>
                    </a:lnTo>
                    <a:lnTo>
                      <a:pt x="363" y="547"/>
                    </a:lnTo>
                    <a:lnTo>
                      <a:pt x="331" y="523"/>
                    </a:lnTo>
                    <a:lnTo>
                      <a:pt x="302" y="494"/>
                    </a:lnTo>
                    <a:lnTo>
                      <a:pt x="277" y="461"/>
                    </a:lnTo>
                    <a:lnTo>
                      <a:pt x="256" y="425"/>
                    </a:lnTo>
                    <a:lnTo>
                      <a:pt x="239" y="387"/>
                    </a:lnTo>
                    <a:lnTo>
                      <a:pt x="227" y="348"/>
                    </a:lnTo>
                    <a:lnTo>
                      <a:pt x="218" y="307"/>
                    </a:lnTo>
                    <a:lnTo>
                      <a:pt x="216" y="268"/>
                    </a:lnTo>
                    <a:lnTo>
                      <a:pt x="218" y="228"/>
                    </a:lnTo>
                    <a:lnTo>
                      <a:pt x="227" y="191"/>
                    </a:lnTo>
                    <a:lnTo>
                      <a:pt x="241" y="155"/>
                    </a:lnTo>
                    <a:lnTo>
                      <a:pt x="258" y="122"/>
                    </a:lnTo>
                    <a:lnTo>
                      <a:pt x="281" y="91"/>
                    </a:lnTo>
                    <a:lnTo>
                      <a:pt x="307" y="65"/>
                    </a:lnTo>
                    <a:lnTo>
                      <a:pt x="337" y="42"/>
                    </a:lnTo>
                    <a:lnTo>
                      <a:pt x="369" y="25"/>
                    </a:lnTo>
                    <a:lnTo>
                      <a:pt x="404" y="11"/>
                    </a:lnTo>
                    <a:lnTo>
                      <a:pt x="441" y="2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DF385F63-308D-43C4-BB2F-818171076F73}"/>
                </a:ext>
              </a:extLst>
            </p:cNvPr>
            <p:cNvSpPr/>
            <p:nvPr/>
          </p:nvSpPr>
          <p:spPr>
            <a:xfrm>
              <a:off x="3063588" y="4350249"/>
              <a:ext cx="3095625" cy="265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45%</a:t>
              </a:r>
            </a:p>
          </p:txBody>
        </p:sp>
      </p:grp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4C5BAFA7-A341-4B51-A3C4-FF691C2F2E54}"/>
              </a:ext>
            </a:extLst>
          </p:cNvPr>
          <p:cNvSpPr/>
          <p:nvPr/>
        </p:nvSpPr>
        <p:spPr>
          <a:xfrm>
            <a:off x="3179427" y="4425103"/>
            <a:ext cx="1366309" cy="1159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20" name="Rounded Rectangle 174">
            <a:extLst>
              <a:ext uri="{FF2B5EF4-FFF2-40B4-BE49-F238E27FC236}">
                <a16:creationId xmlns:a16="http://schemas.microsoft.com/office/drawing/2014/main" id="{A040217E-1A1D-4FD8-99C4-50B97438381F}"/>
              </a:ext>
            </a:extLst>
          </p:cNvPr>
          <p:cNvSpPr/>
          <p:nvPr/>
        </p:nvSpPr>
        <p:spPr>
          <a:xfrm>
            <a:off x="3179427" y="4882985"/>
            <a:ext cx="2360661" cy="11593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88343DBB-C2CE-4937-BAF1-0BC395708418}"/>
              </a:ext>
            </a:extLst>
          </p:cNvPr>
          <p:cNvGrpSpPr/>
          <p:nvPr/>
        </p:nvGrpSpPr>
        <p:grpSpPr>
          <a:xfrm>
            <a:off x="1107755" y="5255130"/>
            <a:ext cx="5051458" cy="285917"/>
            <a:chOff x="1107755" y="5255130"/>
            <a:chExt cx="5051458" cy="285917"/>
          </a:xfrm>
        </p:grpSpPr>
        <p:sp>
          <p:nvSpPr>
            <p:cNvPr id="22" name="Rectangle 80">
              <a:extLst>
                <a:ext uri="{FF2B5EF4-FFF2-40B4-BE49-F238E27FC236}">
                  <a16:creationId xmlns:a16="http://schemas.microsoft.com/office/drawing/2014/main" id="{41189E52-9192-418B-A347-F236C9C5685A}"/>
                </a:ext>
              </a:extLst>
            </p:cNvPr>
            <p:cNvSpPr/>
            <p:nvPr/>
          </p:nvSpPr>
          <p:spPr>
            <a:xfrm>
              <a:off x="1595749" y="5255130"/>
              <a:ext cx="1376351" cy="285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Web Developing</a:t>
              </a: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7BF9C0F-5518-4DDE-87BA-D448676183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755" y="5319206"/>
              <a:ext cx="192419" cy="191189"/>
            </a:xfrm>
            <a:custGeom>
              <a:avLst/>
              <a:gdLst>
                <a:gd name="T0" fmla="*/ 120 w 3130"/>
                <a:gd name="T1" fmla="*/ 2868 h 3105"/>
                <a:gd name="T2" fmla="*/ 209 w 3130"/>
                <a:gd name="T3" fmla="*/ 2981 h 3105"/>
                <a:gd name="T4" fmla="*/ 318 w 3130"/>
                <a:gd name="T5" fmla="*/ 2891 h 3105"/>
                <a:gd name="T6" fmla="*/ 230 w 3130"/>
                <a:gd name="T7" fmla="*/ 2778 h 3105"/>
                <a:gd name="T8" fmla="*/ 2693 w 3130"/>
                <a:gd name="T9" fmla="*/ 913 h 3105"/>
                <a:gd name="T10" fmla="*/ 2670 w 3130"/>
                <a:gd name="T11" fmla="*/ 1092 h 3105"/>
                <a:gd name="T12" fmla="*/ 2749 w 3130"/>
                <a:gd name="T13" fmla="*/ 1282 h 3105"/>
                <a:gd name="T14" fmla="*/ 2923 w 3130"/>
                <a:gd name="T15" fmla="*/ 1503 h 3105"/>
                <a:gd name="T16" fmla="*/ 2950 w 3130"/>
                <a:gd name="T17" fmla="*/ 1224 h 3105"/>
                <a:gd name="T18" fmla="*/ 1682 w 3130"/>
                <a:gd name="T19" fmla="*/ 174 h 3105"/>
                <a:gd name="T20" fmla="*/ 1163 w 3130"/>
                <a:gd name="T21" fmla="*/ 339 h 3105"/>
                <a:gd name="T22" fmla="*/ 1105 w 3130"/>
                <a:gd name="T23" fmla="*/ 544 h 3105"/>
                <a:gd name="T24" fmla="*/ 1153 w 3130"/>
                <a:gd name="T25" fmla="*/ 718 h 3105"/>
                <a:gd name="T26" fmla="*/ 1042 w 3130"/>
                <a:gd name="T27" fmla="*/ 829 h 3105"/>
                <a:gd name="T28" fmla="*/ 894 w 3130"/>
                <a:gd name="T29" fmla="*/ 903 h 3105"/>
                <a:gd name="T30" fmla="*/ 858 w 3130"/>
                <a:gd name="T31" fmla="*/ 1068 h 3105"/>
                <a:gd name="T32" fmla="*/ 866 w 3130"/>
                <a:gd name="T33" fmla="*/ 1230 h 3105"/>
                <a:gd name="T34" fmla="*/ 929 w 3130"/>
                <a:gd name="T35" fmla="*/ 1294 h 3105"/>
                <a:gd name="T36" fmla="*/ 886 w 3130"/>
                <a:gd name="T37" fmla="*/ 1385 h 3105"/>
                <a:gd name="T38" fmla="*/ 673 w 3130"/>
                <a:gd name="T39" fmla="*/ 1515 h 3105"/>
                <a:gd name="T40" fmla="*/ 665 w 3130"/>
                <a:gd name="T41" fmla="*/ 1885 h 3105"/>
                <a:gd name="T42" fmla="*/ 1907 w 3130"/>
                <a:gd name="T43" fmla="*/ 847 h 3105"/>
                <a:gd name="T44" fmla="*/ 1043 w 3130"/>
                <a:gd name="T45" fmla="*/ 2375 h 3105"/>
                <a:gd name="T46" fmla="*/ 1527 w 3130"/>
                <a:gd name="T47" fmla="*/ 2602 h 3105"/>
                <a:gd name="T48" fmla="*/ 2097 w 3130"/>
                <a:gd name="T49" fmla="*/ 2578 h 3105"/>
                <a:gd name="T50" fmla="*/ 2586 w 3130"/>
                <a:gd name="T51" fmla="*/ 2290 h 3105"/>
                <a:gd name="T52" fmla="*/ 2285 w 3130"/>
                <a:gd name="T53" fmla="*/ 2383 h 3105"/>
                <a:gd name="T54" fmla="*/ 2095 w 3130"/>
                <a:gd name="T55" fmla="*/ 2417 h 3105"/>
                <a:gd name="T56" fmla="*/ 2052 w 3130"/>
                <a:gd name="T57" fmla="*/ 2332 h 3105"/>
                <a:gd name="T58" fmla="*/ 2192 w 3130"/>
                <a:gd name="T59" fmla="*/ 2221 h 3105"/>
                <a:gd name="T60" fmla="*/ 2304 w 3130"/>
                <a:gd name="T61" fmla="*/ 2140 h 3105"/>
                <a:gd name="T62" fmla="*/ 2363 w 3130"/>
                <a:gd name="T63" fmla="*/ 1969 h 3105"/>
                <a:gd name="T64" fmla="*/ 2408 w 3130"/>
                <a:gd name="T65" fmla="*/ 1786 h 3105"/>
                <a:gd name="T66" fmla="*/ 2430 w 3130"/>
                <a:gd name="T67" fmla="*/ 1725 h 3105"/>
                <a:gd name="T68" fmla="*/ 2451 w 3130"/>
                <a:gd name="T69" fmla="*/ 1562 h 3105"/>
                <a:gd name="T70" fmla="*/ 2477 w 3130"/>
                <a:gd name="T71" fmla="*/ 1394 h 3105"/>
                <a:gd name="T72" fmla="*/ 2584 w 3130"/>
                <a:gd name="T73" fmla="*/ 1228 h 3105"/>
                <a:gd name="T74" fmla="*/ 2568 w 3130"/>
                <a:gd name="T75" fmla="*/ 1017 h 3105"/>
                <a:gd name="T76" fmla="*/ 2485 w 3130"/>
                <a:gd name="T77" fmla="*/ 825 h 3105"/>
                <a:gd name="T78" fmla="*/ 2351 w 3130"/>
                <a:gd name="T79" fmla="*/ 720 h 3105"/>
                <a:gd name="T80" fmla="*/ 2149 w 3130"/>
                <a:gd name="T81" fmla="*/ 563 h 3105"/>
                <a:gd name="T82" fmla="*/ 2026 w 3130"/>
                <a:gd name="T83" fmla="*/ 400 h 3105"/>
                <a:gd name="T84" fmla="*/ 1907 w 3130"/>
                <a:gd name="T85" fmla="*/ 181 h 3105"/>
                <a:gd name="T86" fmla="*/ 2039 w 3130"/>
                <a:gd name="T87" fmla="*/ 29 h 3105"/>
                <a:gd name="T88" fmla="*/ 2598 w 3130"/>
                <a:gd name="T89" fmla="*/ 291 h 3105"/>
                <a:gd name="T90" fmla="*/ 2984 w 3130"/>
                <a:gd name="T91" fmla="*/ 773 h 3105"/>
                <a:gd name="T92" fmla="*/ 3130 w 3130"/>
                <a:gd name="T93" fmla="*/ 1399 h 3105"/>
                <a:gd name="T94" fmla="*/ 2985 w 3130"/>
                <a:gd name="T95" fmla="*/ 2025 h 3105"/>
                <a:gd name="T96" fmla="*/ 2598 w 3130"/>
                <a:gd name="T97" fmla="*/ 2506 h 3105"/>
                <a:gd name="T98" fmla="*/ 2039 w 3130"/>
                <a:gd name="T99" fmla="*/ 2769 h 3105"/>
                <a:gd name="T100" fmla="*/ 1430 w 3130"/>
                <a:gd name="T101" fmla="*/ 2755 h 3105"/>
                <a:gd name="T102" fmla="*/ 922 w 3130"/>
                <a:gd name="T103" fmla="*/ 2498 h 3105"/>
                <a:gd name="T104" fmla="*/ 238 w 3130"/>
                <a:gd name="T105" fmla="*/ 3105 h 3105"/>
                <a:gd name="T106" fmla="*/ 44 w 3130"/>
                <a:gd name="T107" fmla="*/ 3012 h 3105"/>
                <a:gd name="T108" fmla="*/ 12 w 3130"/>
                <a:gd name="T109" fmla="*/ 2797 h 3105"/>
                <a:gd name="T110" fmla="*/ 534 w 3130"/>
                <a:gd name="T111" fmla="*/ 2002 h 3105"/>
                <a:gd name="T112" fmla="*/ 399 w 3130"/>
                <a:gd name="T113" fmla="*/ 1399 h 3105"/>
                <a:gd name="T114" fmla="*/ 543 w 3130"/>
                <a:gd name="T115" fmla="*/ 773 h 3105"/>
                <a:gd name="T116" fmla="*/ 930 w 3130"/>
                <a:gd name="T117" fmla="*/ 291 h 3105"/>
                <a:gd name="T118" fmla="*/ 1490 w 3130"/>
                <a:gd name="T119" fmla="*/ 29 h 3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30" h="3105">
                  <a:moveTo>
                    <a:pt x="208" y="2778"/>
                  </a:moveTo>
                  <a:lnTo>
                    <a:pt x="186" y="2783"/>
                  </a:lnTo>
                  <a:lnTo>
                    <a:pt x="166" y="2792"/>
                  </a:lnTo>
                  <a:lnTo>
                    <a:pt x="149" y="2807"/>
                  </a:lnTo>
                  <a:lnTo>
                    <a:pt x="134" y="2826"/>
                  </a:lnTo>
                  <a:lnTo>
                    <a:pt x="125" y="2846"/>
                  </a:lnTo>
                  <a:lnTo>
                    <a:pt x="120" y="2868"/>
                  </a:lnTo>
                  <a:lnTo>
                    <a:pt x="120" y="2891"/>
                  </a:lnTo>
                  <a:lnTo>
                    <a:pt x="125" y="2913"/>
                  </a:lnTo>
                  <a:lnTo>
                    <a:pt x="134" y="2933"/>
                  </a:lnTo>
                  <a:lnTo>
                    <a:pt x="149" y="2952"/>
                  </a:lnTo>
                  <a:lnTo>
                    <a:pt x="167" y="2966"/>
                  </a:lnTo>
                  <a:lnTo>
                    <a:pt x="187" y="2976"/>
                  </a:lnTo>
                  <a:lnTo>
                    <a:pt x="209" y="2981"/>
                  </a:lnTo>
                  <a:lnTo>
                    <a:pt x="230" y="2981"/>
                  </a:lnTo>
                  <a:lnTo>
                    <a:pt x="251" y="2977"/>
                  </a:lnTo>
                  <a:lnTo>
                    <a:pt x="272" y="2966"/>
                  </a:lnTo>
                  <a:lnTo>
                    <a:pt x="290" y="2952"/>
                  </a:lnTo>
                  <a:lnTo>
                    <a:pt x="304" y="2934"/>
                  </a:lnTo>
                  <a:lnTo>
                    <a:pt x="313" y="2913"/>
                  </a:lnTo>
                  <a:lnTo>
                    <a:pt x="318" y="2891"/>
                  </a:lnTo>
                  <a:lnTo>
                    <a:pt x="318" y="2868"/>
                  </a:lnTo>
                  <a:lnTo>
                    <a:pt x="313" y="2846"/>
                  </a:lnTo>
                  <a:lnTo>
                    <a:pt x="304" y="2826"/>
                  </a:lnTo>
                  <a:lnTo>
                    <a:pt x="289" y="2807"/>
                  </a:lnTo>
                  <a:lnTo>
                    <a:pt x="272" y="2792"/>
                  </a:lnTo>
                  <a:lnTo>
                    <a:pt x="251" y="2783"/>
                  </a:lnTo>
                  <a:lnTo>
                    <a:pt x="230" y="2778"/>
                  </a:lnTo>
                  <a:lnTo>
                    <a:pt x="208" y="2778"/>
                  </a:lnTo>
                  <a:close/>
                  <a:moveTo>
                    <a:pt x="2823" y="826"/>
                  </a:moveTo>
                  <a:lnTo>
                    <a:pt x="2796" y="840"/>
                  </a:lnTo>
                  <a:lnTo>
                    <a:pt x="2769" y="855"/>
                  </a:lnTo>
                  <a:lnTo>
                    <a:pt x="2741" y="873"/>
                  </a:lnTo>
                  <a:lnTo>
                    <a:pt x="2716" y="892"/>
                  </a:lnTo>
                  <a:lnTo>
                    <a:pt x="2693" y="913"/>
                  </a:lnTo>
                  <a:lnTo>
                    <a:pt x="2677" y="936"/>
                  </a:lnTo>
                  <a:lnTo>
                    <a:pt x="2669" y="953"/>
                  </a:lnTo>
                  <a:lnTo>
                    <a:pt x="2665" y="976"/>
                  </a:lnTo>
                  <a:lnTo>
                    <a:pt x="2662" y="1002"/>
                  </a:lnTo>
                  <a:lnTo>
                    <a:pt x="2663" y="1031"/>
                  </a:lnTo>
                  <a:lnTo>
                    <a:pt x="2666" y="1061"/>
                  </a:lnTo>
                  <a:lnTo>
                    <a:pt x="2670" y="1092"/>
                  </a:lnTo>
                  <a:lnTo>
                    <a:pt x="2677" y="1123"/>
                  </a:lnTo>
                  <a:lnTo>
                    <a:pt x="2686" y="1155"/>
                  </a:lnTo>
                  <a:lnTo>
                    <a:pt x="2696" y="1186"/>
                  </a:lnTo>
                  <a:lnTo>
                    <a:pt x="2709" y="1214"/>
                  </a:lnTo>
                  <a:lnTo>
                    <a:pt x="2721" y="1240"/>
                  </a:lnTo>
                  <a:lnTo>
                    <a:pt x="2735" y="1263"/>
                  </a:lnTo>
                  <a:lnTo>
                    <a:pt x="2749" y="1282"/>
                  </a:lnTo>
                  <a:lnTo>
                    <a:pt x="2766" y="1295"/>
                  </a:lnTo>
                  <a:lnTo>
                    <a:pt x="2802" y="1326"/>
                  </a:lnTo>
                  <a:lnTo>
                    <a:pt x="2835" y="1358"/>
                  </a:lnTo>
                  <a:lnTo>
                    <a:pt x="2862" y="1392"/>
                  </a:lnTo>
                  <a:lnTo>
                    <a:pt x="2887" y="1428"/>
                  </a:lnTo>
                  <a:lnTo>
                    <a:pt x="2906" y="1465"/>
                  </a:lnTo>
                  <a:lnTo>
                    <a:pt x="2923" y="1503"/>
                  </a:lnTo>
                  <a:lnTo>
                    <a:pt x="2937" y="1541"/>
                  </a:lnTo>
                  <a:lnTo>
                    <a:pt x="2948" y="1581"/>
                  </a:lnTo>
                  <a:lnTo>
                    <a:pt x="2955" y="1521"/>
                  </a:lnTo>
                  <a:lnTo>
                    <a:pt x="2960" y="1460"/>
                  </a:lnTo>
                  <a:lnTo>
                    <a:pt x="2962" y="1399"/>
                  </a:lnTo>
                  <a:lnTo>
                    <a:pt x="2959" y="1311"/>
                  </a:lnTo>
                  <a:lnTo>
                    <a:pt x="2950" y="1224"/>
                  </a:lnTo>
                  <a:lnTo>
                    <a:pt x="2936" y="1140"/>
                  </a:lnTo>
                  <a:lnTo>
                    <a:pt x="2915" y="1059"/>
                  </a:lnTo>
                  <a:lnTo>
                    <a:pt x="2889" y="978"/>
                  </a:lnTo>
                  <a:lnTo>
                    <a:pt x="2858" y="901"/>
                  </a:lnTo>
                  <a:lnTo>
                    <a:pt x="2823" y="826"/>
                  </a:lnTo>
                  <a:close/>
                  <a:moveTo>
                    <a:pt x="1763" y="172"/>
                  </a:moveTo>
                  <a:lnTo>
                    <a:pt x="1682" y="174"/>
                  </a:lnTo>
                  <a:lnTo>
                    <a:pt x="1603" y="183"/>
                  </a:lnTo>
                  <a:lnTo>
                    <a:pt x="1524" y="197"/>
                  </a:lnTo>
                  <a:lnTo>
                    <a:pt x="1448" y="215"/>
                  </a:lnTo>
                  <a:lnTo>
                    <a:pt x="1373" y="239"/>
                  </a:lnTo>
                  <a:lnTo>
                    <a:pt x="1300" y="268"/>
                  </a:lnTo>
                  <a:lnTo>
                    <a:pt x="1230" y="301"/>
                  </a:lnTo>
                  <a:lnTo>
                    <a:pt x="1163" y="339"/>
                  </a:lnTo>
                  <a:lnTo>
                    <a:pt x="1098" y="381"/>
                  </a:lnTo>
                  <a:lnTo>
                    <a:pt x="1036" y="427"/>
                  </a:lnTo>
                  <a:lnTo>
                    <a:pt x="1049" y="447"/>
                  </a:lnTo>
                  <a:lnTo>
                    <a:pt x="1063" y="469"/>
                  </a:lnTo>
                  <a:lnTo>
                    <a:pt x="1078" y="493"/>
                  </a:lnTo>
                  <a:lnTo>
                    <a:pt x="1092" y="518"/>
                  </a:lnTo>
                  <a:lnTo>
                    <a:pt x="1105" y="544"/>
                  </a:lnTo>
                  <a:lnTo>
                    <a:pt x="1118" y="570"/>
                  </a:lnTo>
                  <a:lnTo>
                    <a:pt x="1129" y="597"/>
                  </a:lnTo>
                  <a:lnTo>
                    <a:pt x="1140" y="623"/>
                  </a:lnTo>
                  <a:lnTo>
                    <a:pt x="1147" y="648"/>
                  </a:lnTo>
                  <a:lnTo>
                    <a:pt x="1152" y="673"/>
                  </a:lnTo>
                  <a:lnTo>
                    <a:pt x="1155" y="697"/>
                  </a:lnTo>
                  <a:lnTo>
                    <a:pt x="1153" y="718"/>
                  </a:lnTo>
                  <a:lnTo>
                    <a:pt x="1149" y="738"/>
                  </a:lnTo>
                  <a:lnTo>
                    <a:pt x="1140" y="755"/>
                  </a:lnTo>
                  <a:lnTo>
                    <a:pt x="1124" y="774"/>
                  </a:lnTo>
                  <a:lnTo>
                    <a:pt x="1106" y="790"/>
                  </a:lnTo>
                  <a:lnTo>
                    <a:pt x="1087" y="804"/>
                  </a:lnTo>
                  <a:lnTo>
                    <a:pt x="1065" y="818"/>
                  </a:lnTo>
                  <a:lnTo>
                    <a:pt x="1042" y="829"/>
                  </a:lnTo>
                  <a:lnTo>
                    <a:pt x="1020" y="840"/>
                  </a:lnTo>
                  <a:lnTo>
                    <a:pt x="996" y="850"/>
                  </a:lnTo>
                  <a:lnTo>
                    <a:pt x="973" y="861"/>
                  </a:lnTo>
                  <a:lnTo>
                    <a:pt x="950" y="870"/>
                  </a:lnTo>
                  <a:lnTo>
                    <a:pt x="930" y="880"/>
                  </a:lnTo>
                  <a:lnTo>
                    <a:pt x="911" y="891"/>
                  </a:lnTo>
                  <a:lnTo>
                    <a:pt x="894" y="903"/>
                  </a:lnTo>
                  <a:lnTo>
                    <a:pt x="880" y="916"/>
                  </a:lnTo>
                  <a:lnTo>
                    <a:pt x="870" y="931"/>
                  </a:lnTo>
                  <a:lnTo>
                    <a:pt x="864" y="947"/>
                  </a:lnTo>
                  <a:lnTo>
                    <a:pt x="861" y="966"/>
                  </a:lnTo>
                  <a:lnTo>
                    <a:pt x="861" y="1000"/>
                  </a:lnTo>
                  <a:lnTo>
                    <a:pt x="860" y="1035"/>
                  </a:lnTo>
                  <a:lnTo>
                    <a:pt x="858" y="1068"/>
                  </a:lnTo>
                  <a:lnTo>
                    <a:pt x="857" y="1100"/>
                  </a:lnTo>
                  <a:lnTo>
                    <a:pt x="856" y="1130"/>
                  </a:lnTo>
                  <a:lnTo>
                    <a:pt x="855" y="1158"/>
                  </a:lnTo>
                  <a:lnTo>
                    <a:pt x="856" y="1182"/>
                  </a:lnTo>
                  <a:lnTo>
                    <a:pt x="858" y="1203"/>
                  </a:lnTo>
                  <a:lnTo>
                    <a:pt x="861" y="1220"/>
                  </a:lnTo>
                  <a:lnTo>
                    <a:pt x="866" y="1230"/>
                  </a:lnTo>
                  <a:lnTo>
                    <a:pt x="873" y="1239"/>
                  </a:lnTo>
                  <a:lnTo>
                    <a:pt x="882" y="1248"/>
                  </a:lnTo>
                  <a:lnTo>
                    <a:pt x="891" y="1257"/>
                  </a:lnTo>
                  <a:lnTo>
                    <a:pt x="903" y="1266"/>
                  </a:lnTo>
                  <a:lnTo>
                    <a:pt x="913" y="1275"/>
                  </a:lnTo>
                  <a:lnTo>
                    <a:pt x="922" y="1284"/>
                  </a:lnTo>
                  <a:lnTo>
                    <a:pt x="929" y="1294"/>
                  </a:lnTo>
                  <a:lnTo>
                    <a:pt x="935" y="1305"/>
                  </a:lnTo>
                  <a:lnTo>
                    <a:pt x="937" y="1316"/>
                  </a:lnTo>
                  <a:lnTo>
                    <a:pt x="936" y="1328"/>
                  </a:lnTo>
                  <a:lnTo>
                    <a:pt x="931" y="1341"/>
                  </a:lnTo>
                  <a:lnTo>
                    <a:pt x="921" y="1355"/>
                  </a:lnTo>
                  <a:lnTo>
                    <a:pt x="906" y="1370"/>
                  </a:lnTo>
                  <a:lnTo>
                    <a:pt x="886" y="1385"/>
                  </a:lnTo>
                  <a:lnTo>
                    <a:pt x="863" y="1402"/>
                  </a:lnTo>
                  <a:lnTo>
                    <a:pt x="836" y="1419"/>
                  </a:lnTo>
                  <a:lnTo>
                    <a:pt x="806" y="1438"/>
                  </a:lnTo>
                  <a:lnTo>
                    <a:pt x="774" y="1457"/>
                  </a:lnTo>
                  <a:lnTo>
                    <a:pt x="741" y="1477"/>
                  </a:lnTo>
                  <a:lnTo>
                    <a:pt x="706" y="1497"/>
                  </a:lnTo>
                  <a:lnTo>
                    <a:pt x="673" y="1515"/>
                  </a:lnTo>
                  <a:lnTo>
                    <a:pt x="639" y="1534"/>
                  </a:lnTo>
                  <a:lnTo>
                    <a:pt x="607" y="1551"/>
                  </a:lnTo>
                  <a:lnTo>
                    <a:pt x="579" y="1566"/>
                  </a:lnTo>
                  <a:lnTo>
                    <a:pt x="592" y="1649"/>
                  </a:lnTo>
                  <a:lnTo>
                    <a:pt x="613" y="1730"/>
                  </a:lnTo>
                  <a:lnTo>
                    <a:pt x="636" y="1809"/>
                  </a:lnTo>
                  <a:lnTo>
                    <a:pt x="665" y="1885"/>
                  </a:lnTo>
                  <a:lnTo>
                    <a:pt x="700" y="1958"/>
                  </a:lnTo>
                  <a:lnTo>
                    <a:pt x="739" y="2030"/>
                  </a:lnTo>
                  <a:lnTo>
                    <a:pt x="1201" y="1564"/>
                  </a:lnTo>
                  <a:lnTo>
                    <a:pt x="1205" y="1567"/>
                  </a:lnTo>
                  <a:lnTo>
                    <a:pt x="1207" y="951"/>
                  </a:lnTo>
                  <a:lnTo>
                    <a:pt x="1839" y="777"/>
                  </a:lnTo>
                  <a:lnTo>
                    <a:pt x="1907" y="847"/>
                  </a:lnTo>
                  <a:lnTo>
                    <a:pt x="1570" y="1191"/>
                  </a:lnTo>
                  <a:lnTo>
                    <a:pt x="1899" y="1527"/>
                  </a:lnTo>
                  <a:lnTo>
                    <a:pt x="2235" y="1183"/>
                  </a:lnTo>
                  <a:lnTo>
                    <a:pt x="2302" y="1252"/>
                  </a:lnTo>
                  <a:lnTo>
                    <a:pt x="2133" y="1900"/>
                  </a:lnTo>
                  <a:lnTo>
                    <a:pt x="1514" y="1901"/>
                  </a:lnTo>
                  <a:lnTo>
                    <a:pt x="1043" y="2375"/>
                  </a:lnTo>
                  <a:lnTo>
                    <a:pt x="1105" y="2421"/>
                  </a:lnTo>
                  <a:lnTo>
                    <a:pt x="1169" y="2462"/>
                  </a:lnTo>
                  <a:lnTo>
                    <a:pt x="1236" y="2499"/>
                  </a:lnTo>
                  <a:lnTo>
                    <a:pt x="1306" y="2532"/>
                  </a:lnTo>
                  <a:lnTo>
                    <a:pt x="1378" y="2560"/>
                  </a:lnTo>
                  <a:lnTo>
                    <a:pt x="1451" y="2583"/>
                  </a:lnTo>
                  <a:lnTo>
                    <a:pt x="1527" y="2602"/>
                  </a:lnTo>
                  <a:lnTo>
                    <a:pt x="1605" y="2615"/>
                  </a:lnTo>
                  <a:lnTo>
                    <a:pt x="1684" y="2623"/>
                  </a:lnTo>
                  <a:lnTo>
                    <a:pt x="1764" y="2625"/>
                  </a:lnTo>
                  <a:lnTo>
                    <a:pt x="1850" y="2622"/>
                  </a:lnTo>
                  <a:lnTo>
                    <a:pt x="1934" y="2613"/>
                  </a:lnTo>
                  <a:lnTo>
                    <a:pt x="2017" y="2598"/>
                  </a:lnTo>
                  <a:lnTo>
                    <a:pt x="2097" y="2578"/>
                  </a:lnTo>
                  <a:lnTo>
                    <a:pt x="2176" y="2550"/>
                  </a:lnTo>
                  <a:lnTo>
                    <a:pt x="2251" y="2519"/>
                  </a:lnTo>
                  <a:lnTo>
                    <a:pt x="2324" y="2483"/>
                  </a:lnTo>
                  <a:lnTo>
                    <a:pt x="2394" y="2441"/>
                  </a:lnTo>
                  <a:lnTo>
                    <a:pt x="2461" y="2395"/>
                  </a:lnTo>
                  <a:lnTo>
                    <a:pt x="2526" y="2344"/>
                  </a:lnTo>
                  <a:lnTo>
                    <a:pt x="2586" y="2290"/>
                  </a:lnTo>
                  <a:lnTo>
                    <a:pt x="2522" y="2312"/>
                  </a:lnTo>
                  <a:lnTo>
                    <a:pt x="2457" y="2330"/>
                  </a:lnTo>
                  <a:lnTo>
                    <a:pt x="2422" y="2340"/>
                  </a:lnTo>
                  <a:lnTo>
                    <a:pt x="2387" y="2350"/>
                  </a:lnTo>
                  <a:lnTo>
                    <a:pt x="2353" y="2361"/>
                  </a:lnTo>
                  <a:lnTo>
                    <a:pt x="2319" y="2372"/>
                  </a:lnTo>
                  <a:lnTo>
                    <a:pt x="2285" y="2383"/>
                  </a:lnTo>
                  <a:lnTo>
                    <a:pt x="2254" y="2393"/>
                  </a:lnTo>
                  <a:lnTo>
                    <a:pt x="2223" y="2401"/>
                  </a:lnTo>
                  <a:lnTo>
                    <a:pt x="2194" y="2409"/>
                  </a:lnTo>
                  <a:lnTo>
                    <a:pt x="2166" y="2415"/>
                  </a:lnTo>
                  <a:lnTo>
                    <a:pt x="2141" y="2418"/>
                  </a:lnTo>
                  <a:lnTo>
                    <a:pt x="2116" y="2419"/>
                  </a:lnTo>
                  <a:lnTo>
                    <a:pt x="2095" y="2417"/>
                  </a:lnTo>
                  <a:lnTo>
                    <a:pt x="2077" y="2412"/>
                  </a:lnTo>
                  <a:lnTo>
                    <a:pt x="2061" y="2403"/>
                  </a:lnTo>
                  <a:lnTo>
                    <a:pt x="2047" y="2391"/>
                  </a:lnTo>
                  <a:lnTo>
                    <a:pt x="2040" y="2376"/>
                  </a:lnTo>
                  <a:lnTo>
                    <a:pt x="2039" y="2363"/>
                  </a:lnTo>
                  <a:lnTo>
                    <a:pt x="2043" y="2347"/>
                  </a:lnTo>
                  <a:lnTo>
                    <a:pt x="2052" y="2332"/>
                  </a:lnTo>
                  <a:lnTo>
                    <a:pt x="2066" y="2316"/>
                  </a:lnTo>
                  <a:lnTo>
                    <a:pt x="2082" y="2299"/>
                  </a:lnTo>
                  <a:lnTo>
                    <a:pt x="2101" y="2284"/>
                  </a:lnTo>
                  <a:lnTo>
                    <a:pt x="2123" y="2267"/>
                  </a:lnTo>
                  <a:lnTo>
                    <a:pt x="2145" y="2251"/>
                  </a:lnTo>
                  <a:lnTo>
                    <a:pt x="2168" y="2236"/>
                  </a:lnTo>
                  <a:lnTo>
                    <a:pt x="2192" y="2221"/>
                  </a:lnTo>
                  <a:lnTo>
                    <a:pt x="2214" y="2206"/>
                  </a:lnTo>
                  <a:lnTo>
                    <a:pt x="2236" y="2193"/>
                  </a:lnTo>
                  <a:lnTo>
                    <a:pt x="2256" y="2180"/>
                  </a:lnTo>
                  <a:lnTo>
                    <a:pt x="2272" y="2169"/>
                  </a:lnTo>
                  <a:lnTo>
                    <a:pt x="2286" y="2158"/>
                  </a:lnTo>
                  <a:lnTo>
                    <a:pt x="2297" y="2150"/>
                  </a:lnTo>
                  <a:lnTo>
                    <a:pt x="2304" y="2140"/>
                  </a:lnTo>
                  <a:lnTo>
                    <a:pt x="2312" y="2125"/>
                  </a:lnTo>
                  <a:lnTo>
                    <a:pt x="2320" y="2105"/>
                  </a:lnTo>
                  <a:lnTo>
                    <a:pt x="2329" y="2082"/>
                  </a:lnTo>
                  <a:lnTo>
                    <a:pt x="2337" y="2057"/>
                  </a:lnTo>
                  <a:lnTo>
                    <a:pt x="2346" y="2029"/>
                  </a:lnTo>
                  <a:lnTo>
                    <a:pt x="2355" y="1999"/>
                  </a:lnTo>
                  <a:lnTo>
                    <a:pt x="2363" y="1969"/>
                  </a:lnTo>
                  <a:lnTo>
                    <a:pt x="2371" y="1939"/>
                  </a:lnTo>
                  <a:lnTo>
                    <a:pt x="2379" y="1908"/>
                  </a:lnTo>
                  <a:lnTo>
                    <a:pt x="2386" y="1879"/>
                  </a:lnTo>
                  <a:lnTo>
                    <a:pt x="2392" y="1851"/>
                  </a:lnTo>
                  <a:lnTo>
                    <a:pt x="2398" y="1826"/>
                  </a:lnTo>
                  <a:lnTo>
                    <a:pt x="2403" y="1804"/>
                  </a:lnTo>
                  <a:lnTo>
                    <a:pt x="2408" y="1786"/>
                  </a:lnTo>
                  <a:lnTo>
                    <a:pt x="2411" y="1772"/>
                  </a:lnTo>
                  <a:lnTo>
                    <a:pt x="2413" y="1763"/>
                  </a:lnTo>
                  <a:lnTo>
                    <a:pt x="2413" y="1760"/>
                  </a:lnTo>
                  <a:lnTo>
                    <a:pt x="2415" y="1758"/>
                  </a:lnTo>
                  <a:lnTo>
                    <a:pt x="2419" y="1751"/>
                  </a:lnTo>
                  <a:lnTo>
                    <a:pt x="2424" y="1739"/>
                  </a:lnTo>
                  <a:lnTo>
                    <a:pt x="2430" y="1725"/>
                  </a:lnTo>
                  <a:lnTo>
                    <a:pt x="2437" y="1707"/>
                  </a:lnTo>
                  <a:lnTo>
                    <a:pt x="2444" y="1687"/>
                  </a:lnTo>
                  <a:lnTo>
                    <a:pt x="2450" y="1664"/>
                  </a:lnTo>
                  <a:lnTo>
                    <a:pt x="2454" y="1640"/>
                  </a:lnTo>
                  <a:lnTo>
                    <a:pt x="2456" y="1614"/>
                  </a:lnTo>
                  <a:lnTo>
                    <a:pt x="2455" y="1588"/>
                  </a:lnTo>
                  <a:lnTo>
                    <a:pt x="2451" y="1562"/>
                  </a:lnTo>
                  <a:lnTo>
                    <a:pt x="2442" y="1535"/>
                  </a:lnTo>
                  <a:lnTo>
                    <a:pt x="2436" y="1512"/>
                  </a:lnTo>
                  <a:lnTo>
                    <a:pt x="2436" y="1489"/>
                  </a:lnTo>
                  <a:lnTo>
                    <a:pt x="2441" y="1466"/>
                  </a:lnTo>
                  <a:lnTo>
                    <a:pt x="2450" y="1442"/>
                  </a:lnTo>
                  <a:lnTo>
                    <a:pt x="2462" y="1418"/>
                  </a:lnTo>
                  <a:lnTo>
                    <a:pt x="2477" y="1394"/>
                  </a:lnTo>
                  <a:lnTo>
                    <a:pt x="2494" y="1370"/>
                  </a:lnTo>
                  <a:lnTo>
                    <a:pt x="2511" y="1346"/>
                  </a:lnTo>
                  <a:lnTo>
                    <a:pt x="2529" y="1322"/>
                  </a:lnTo>
                  <a:lnTo>
                    <a:pt x="2546" y="1298"/>
                  </a:lnTo>
                  <a:lnTo>
                    <a:pt x="2561" y="1275"/>
                  </a:lnTo>
                  <a:lnTo>
                    <a:pt x="2574" y="1252"/>
                  </a:lnTo>
                  <a:lnTo>
                    <a:pt x="2584" y="1228"/>
                  </a:lnTo>
                  <a:lnTo>
                    <a:pt x="2590" y="1206"/>
                  </a:lnTo>
                  <a:lnTo>
                    <a:pt x="2592" y="1181"/>
                  </a:lnTo>
                  <a:lnTo>
                    <a:pt x="2591" y="1153"/>
                  </a:lnTo>
                  <a:lnTo>
                    <a:pt x="2588" y="1121"/>
                  </a:lnTo>
                  <a:lnTo>
                    <a:pt x="2583" y="1088"/>
                  </a:lnTo>
                  <a:lnTo>
                    <a:pt x="2576" y="1052"/>
                  </a:lnTo>
                  <a:lnTo>
                    <a:pt x="2568" y="1017"/>
                  </a:lnTo>
                  <a:lnTo>
                    <a:pt x="2558" y="983"/>
                  </a:lnTo>
                  <a:lnTo>
                    <a:pt x="2548" y="948"/>
                  </a:lnTo>
                  <a:lnTo>
                    <a:pt x="2536" y="916"/>
                  </a:lnTo>
                  <a:lnTo>
                    <a:pt x="2524" y="888"/>
                  </a:lnTo>
                  <a:lnTo>
                    <a:pt x="2511" y="862"/>
                  </a:lnTo>
                  <a:lnTo>
                    <a:pt x="2498" y="841"/>
                  </a:lnTo>
                  <a:lnTo>
                    <a:pt x="2485" y="825"/>
                  </a:lnTo>
                  <a:lnTo>
                    <a:pt x="2472" y="815"/>
                  </a:lnTo>
                  <a:lnTo>
                    <a:pt x="2458" y="806"/>
                  </a:lnTo>
                  <a:lnTo>
                    <a:pt x="2441" y="795"/>
                  </a:lnTo>
                  <a:lnTo>
                    <a:pt x="2422" y="779"/>
                  </a:lnTo>
                  <a:lnTo>
                    <a:pt x="2399" y="762"/>
                  </a:lnTo>
                  <a:lnTo>
                    <a:pt x="2376" y="742"/>
                  </a:lnTo>
                  <a:lnTo>
                    <a:pt x="2351" y="720"/>
                  </a:lnTo>
                  <a:lnTo>
                    <a:pt x="2323" y="697"/>
                  </a:lnTo>
                  <a:lnTo>
                    <a:pt x="2296" y="673"/>
                  </a:lnTo>
                  <a:lnTo>
                    <a:pt x="2267" y="650"/>
                  </a:lnTo>
                  <a:lnTo>
                    <a:pt x="2238" y="626"/>
                  </a:lnTo>
                  <a:lnTo>
                    <a:pt x="2208" y="603"/>
                  </a:lnTo>
                  <a:lnTo>
                    <a:pt x="2179" y="582"/>
                  </a:lnTo>
                  <a:lnTo>
                    <a:pt x="2149" y="563"/>
                  </a:lnTo>
                  <a:lnTo>
                    <a:pt x="2121" y="545"/>
                  </a:lnTo>
                  <a:lnTo>
                    <a:pt x="2101" y="530"/>
                  </a:lnTo>
                  <a:lnTo>
                    <a:pt x="2083" y="511"/>
                  </a:lnTo>
                  <a:lnTo>
                    <a:pt x="2067" y="489"/>
                  </a:lnTo>
                  <a:lnTo>
                    <a:pt x="2051" y="461"/>
                  </a:lnTo>
                  <a:lnTo>
                    <a:pt x="2038" y="431"/>
                  </a:lnTo>
                  <a:lnTo>
                    <a:pt x="2026" y="400"/>
                  </a:lnTo>
                  <a:lnTo>
                    <a:pt x="2015" y="366"/>
                  </a:lnTo>
                  <a:lnTo>
                    <a:pt x="2005" y="330"/>
                  </a:lnTo>
                  <a:lnTo>
                    <a:pt x="1995" y="295"/>
                  </a:lnTo>
                  <a:lnTo>
                    <a:pt x="1988" y="259"/>
                  </a:lnTo>
                  <a:lnTo>
                    <a:pt x="1982" y="225"/>
                  </a:lnTo>
                  <a:lnTo>
                    <a:pt x="1976" y="191"/>
                  </a:lnTo>
                  <a:lnTo>
                    <a:pt x="1907" y="181"/>
                  </a:lnTo>
                  <a:lnTo>
                    <a:pt x="1836" y="174"/>
                  </a:lnTo>
                  <a:lnTo>
                    <a:pt x="1763" y="172"/>
                  </a:lnTo>
                  <a:close/>
                  <a:moveTo>
                    <a:pt x="1764" y="0"/>
                  </a:moveTo>
                  <a:lnTo>
                    <a:pt x="1764" y="0"/>
                  </a:lnTo>
                  <a:lnTo>
                    <a:pt x="1858" y="4"/>
                  </a:lnTo>
                  <a:lnTo>
                    <a:pt x="1950" y="13"/>
                  </a:lnTo>
                  <a:lnTo>
                    <a:pt x="2039" y="29"/>
                  </a:lnTo>
                  <a:lnTo>
                    <a:pt x="2127" y="50"/>
                  </a:lnTo>
                  <a:lnTo>
                    <a:pt x="2212" y="78"/>
                  </a:lnTo>
                  <a:lnTo>
                    <a:pt x="2295" y="110"/>
                  </a:lnTo>
                  <a:lnTo>
                    <a:pt x="2375" y="149"/>
                  </a:lnTo>
                  <a:lnTo>
                    <a:pt x="2452" y="191"/>
                  </a:lnTo>
                  <a:lnTo>
                    <a:pt x="2527" y="239"/>
                  </a:lnTo>
                  <a:lnTo>
                    <a:pt x="2598" y="291"/>
                  </a:lnTo>
                  <a:lnTo>
                    <a:pt x="2665" y="349"/>
                  </a:lnTo>
                  <a:lnTo>
                    <a:pt x="2729" y="410"/>
                  </a:lnTo>
                  <a:lnTo>
                    <a:pt x="2789" y="476"/>
                  </a:lnTo>
                  <a:lnTo>
                    <a:pt x="2844" y="545"/>
                  </a:lnTo>
                  <a:lnTo>
                    <a:pt x="2896" y="618"/>
                  </a:lnTo>
                  <a:lnTo>
                    <a:pt x="2943" y="694"/>
                  </a:lnTo>
                  <a:lnTo>
                    <a:pt x="2984" y="773"/>
                  </a:lnTo>
                  <a:lnTo>
                    <a:pt x="3022" y="854"/>
                  </a:lnTo>
                  <a:lnTo>
                    <a:pt x="3054" y="940"/>
                  </a:lnTo>
                  <a:lnTo>
                    <a:pt x="3081" y="1027"/>
                  </a:lnTo>
                  <a:lnTo>
                    <a:pt x="3101" y="1117"/>
                  </a:lnTo>
                  <a:lnTo>
                    <a:pt x="3117" y="1210"/>
                  </a:lnTo>
                  <a:lnTo>
                    <a:pt x="3127" y="1304"/>
                  </a:lnTo>
                  <a:lnTo>
                    <a:pt x="3130" y="1399"/>
                  </a:lnTo>
                  <a:lnTo>
                    <a:pt x="3127" y="1494"/>
                  </a:lnTo>
                  <a:lnTo>
                    <a:pt x="3118" y="1588"/>
                  </a:lnTo>
                  <a:lnTo>
                    <a:pt x="3102" y="1680"/>
                  </a:lnTo>
                  <a:lnTo>
                    <a:pt x="3081" y="1771"/>
                  </a:lnTo>
                  <a:lnTo>
                    <a:pt x="3055" y="1858"/>
                  </a:lnTo>
                  <a:lnTo>
                    <a:pt x="3022" y="1943"/>
                  </a:lnTo>
                  <a:lnTo>
                    <a:pt x="2985" y="2025"/>
                  </a:lnTo>
                  <a:lnTo>
                    <a:pt x="2943" y="2104"/>
                  </a:lnTo>
                  <a:lnTo>
                    <a:pt x="2896" y="2180"/>
                  </a:lnTo>
                  <a:lnTo>
                    <a:pt x="2845" y="2253"/>
                  </a:lnTo>
                  <a:lnTo>
                    <a:pt x="2789" y="2322"/>
                  </a:lnTo>
                  <a:lnTo>
                    <a:pt x="2729" y="2388"/>
                  </a:lnTo>
                  <a:lnTo>
                    <a:pt x="2666" y="2449"/>
                  </a:lnTo>
                  <a:lnTo>
                    <a:pt x="2598" y="2506"/>
                  </a:lnTo>
                  <a:lnTo>
                    <a:pt x="2528" y="2559"/>
                  </a:lnTo>
                  <a:lnTo>
                    <a:pt x="2453" y="2607"/>
                  </a:lnTo>
                  <a:lnTo>
                    <a:pt x="2376" y="2649"/>
                  </a:lnTo>
                  <a:lnTo>
                    <a:pt x="2296" y="2688"/>
                  </a:lnTo>
                  <a:lnTo>
                    <a:pt x="2212" y="2720"/>
                  </a:lnTo>
                  <a:lnTo>
                    <a:pt x="2127" y="2747"/>
                  </a:lnTo>
                  <a:lnTo>
                    <a:pt x="2039" y="2769"/>
                  </a:lnTo>
                  <a:lnTo>
                    <a:pt x="1950" y="2785"/>
                  </a:lnTo>
                  <a:lnTo>
                    <a:pt x="1858" y="2794"/>
                  </a:lnTo>
                  <a:lnTo>
                    <a:pt x="1764" y="2797"/>
                  </a:lnTo>
                  <a:lnTo>
                    <a:pt x="1679" y="2795"/>
                  </a:lnTo>
                  <a:lnTo>
                    <a:pt x="1593" y="2787"/>
                  </a:lnTo>
                  <a:lnTo>
                    <a:pt x="1511" y="2774"/>
                  </a:lnTo>
                  <a:lnTo>
                    <a:pt x="1430" y="2755"/>
                  </a:lnTo>
                  <a:lnTo>
                    <a:pt x="1350" y="2732"/>
                  </a:lnTo>
                  <a:lnTo>
                    <a:pt x="1273" y="2704"/>
                  </a:lnTo>
                  <a:lnTo>
                    <a:pt x="1198" y="2670"/>
                  </a:lnTo>
                  <a:lnTo>
                    <a:pt x="1125" y="2634"/>
                  </a:lnTo>
                  <a:lnTo>
                    <a:pt x="1055" y="2592"/>
                  </a:lnTo>
                  <a:lnTo>
                    <a:pt x="987" y="2547"/>
                  </a:lnTo>
                  <a:lnTo>
                    <a:pt x="922" y="2498"/>
                  </a:lnTo>
                  <a:lnTo>
                    <a:pt x="384" y="3041"/>
                  </a:lnTo>
                  <a:lnTo>
                    <a:pt x="382" y="3039"/>
                  </a:lnTo>
                  <a:lnTo>
                    <a:pt x="356" y="3061"/>
                  </a:lnTo>
                  <a:lnTo>
                    <a:pt x="329" y="3079"/>
                  </a:lnTo>
                  <a:lnTo>
                    <a:pt x="300" y="3091"/>
                  </a:lnTo>
                  <a:lnTo>
                    <a:pt x="270" y="3101"/>
                  </a:lnTo>
                  <a:lnTo>
                    <a:pt x="238" y="3105"/>
                  </a:lnTo>
                  <a:lnTo>
                    <a:pt x="208" y="3104"/>
                  </a:lnTo>
                  <a:lnTo>
                    <a:pt x="176" y="3100"/>
                  </a:lnTo>
                  <a:lnTo>
                    <a:pt x="146" y="3090"/>
                  </a:lnTo>
                  <a:lnTo>
                    <a:pt x="117" y="3078"/>
                  </a:lnTo>
                  <a:lnTo>
                    <a:pt x="90" y="3060"/>
                  </a:lnTo>
                  <a:lnTo>
                    <a:pt x="65" y="3037"/>
                  </a:lnTo>
                  <a:lnTo>
                    <a:pt x="44" y="3012"/>
                  </a:lnTo>
                  <a:lnTo>
                    <a:pt x="26" y="2984"/>
                  </a:lnTo>
                  <a:lnTo>
                    <a:pt x="13" y="2955"/>
                  </a:lnTo>
                  <a:lnTo>
                    <a:pt x="4" y="2924"/>
                  </a:lnTo>
                  <a:lnTo>
                    <a:pt x="0" y="2892"/>
                  </a:lnTo>
                  <a:lnTo>
                    <a:pt x="0" y="2860"/>
                  </a:lnTo>
                  <a:lnTo>
                    <a:pt x="4" y="2828"/>
                  </a:lnTo>
                  <a:lnTo>
                    <a:pt x="12" y="2797"/>
                  </a:lnTo>
                  <a:lnTo>
                    <a:pt x="25" y="2767"/>
                  </a:lnTo>
                  <a:lnTo>
                    <a:pt x="43" y="2739"/>
                  </a:lnTo>
                  <a:lnTo>
                    <a:pt x="64" y="2713"/>
                  </a:lnTo>
                  <a:lnTo>
                    <a:pt x="62" y="2712"/>
                  </a:lnTo>
                  <a:lnTo>
                    <a:pt x="617" y="2153"/>
                  </a:lnTo>
                  <a:lnTo>
                    <a:pt x="573" y="2079"/>
                  </a:lnTo>
                  <a:lnTo>
                    <a:pt x="534" y="2002"/>
                  </a:lnTo>
                  <a:lnTo>
                    <a:pt x="500" y="1923"/>
                  </a:lnTo>
                  <a:lnTo>
                    <a:pt x="469" y="1841"/>
                  </a:lnTo>
                  <a:lnTo>
                    <a:pt x="445" y="1756"/>
                  </a:lnTo>
                  <a:lnTo>
                    <a:pt x="425" y="1670"/>
                  </a:lnTo>
                  <a:lnTo>
                    <a:pt x="411" y="1581"/>
                  </a:lnTo>
                  <a:lnTo>
                    <a:pt x="402" y="1490"/>
                  </a:lnTo>
                  <a:lnTo>
                    <a:pt x="399" y="1399"/>
                  </a:lnTo>
                  <a:lnTo>
                    <a:pt x="402" y="1304"/>
                  </a:lnTo>
                  <a:lnTo>
                    <a:pt x="411" y="1210"/>
                  </a:lnTo>
                  <a:lnTo>
                    <a:pt x="426" y="1117"/>
                  </a:lnTo>
                  <a:lnTo>
                    <a:pt x="448" y="1027"/>
                  </a:lnTo>
                  <a:lnTo>
                    <a:pt x="474" y="940"/>
                  </a:lnTo>
                  <a:lnTo>
                    <a:pt x="507" y="854"/>
                  </a:lnTo>
                  <a:lnTo>
                    <a:pt x="543" y="773"/>
                  </a:lnTo>
                  <a:lnTo>
                    <a:pt x="585" y="694"/>
                  </a:lnTo>
                  <a:lnTo>
                    <a:pt x="633" y="618"/>
                  </a:lnTo>
                  <a:lnTo>
                    <a:pt x="684" y="545"/>
                  </a:lnTo>
                  <a:lnTo>
                    <a:pt x="740" y="476"/>
                  </a:lnTo>
                  <a:lnTo>
                    <a:pt x="799" y="410"/>
                  </a:lnTo>
                  <a:lnTo>
                    <a:pt x="863" y="349"/>
                  </a:lnTo>
                  <a:lnTo>
                    <a:pt x="930" y="291"/>
                  </a:lnTo>
                  <a:lnTo>
                    <a:pt x="1001" y="239"/>
                  </a:lnTo>
                  <a:lnTo>
                    <a:pt x="1076" y="191"/>
                  </a:lnTo>
                  <a:lnTo>
                    <a:pt x="1153" y="149"/>
                  </a:lnTo>
                  <a:lnTo>
                    <a:pt x="1233" y="110"/>
                  </a:lnTo>
                  <a:lnTo>
                    <a:pt x="1317" y="78"/>
                  </a:lnTo>
                  <a:lnTo>
                    <a:pt x="1402" y="50"/>
                  </a:lnTo>
                  <a:lnTo>
                    <a:pt x="1490" y="29"/>
                  </a:lnTo>
                  <a:lnTo>
                    <a:pt x="1579" y="13"/>
                  </a:lnTo>
                  <a:lnTo>
                    <a:pt x="1671" y="4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4" name="Rounded Rectangle 175">
              <a:extLst>
                <a:ext uri="{FF2B5EF4-FFF2-40B4-BE49-F238E27FC236}">
                  <a16:creationId xmlns:a16="http://schemas.microsoft.com/office/drawing/2014/main" id="{FC3744FE-EE1D-4327-B418-2F3003A60962}"/>
                </a:ext>
              </a:extLst>
            </p:cNvPr>
            <p:cNvSpPr/>
            <p:nvPr/>
          </p:nvSpPr>
          <p:spPr>
            <a:xfrm>
              <a:off x="3063588" y="5266014"/>
              <a:ext cx="3095625" cy="265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71%</a:t>
              </a:r>
            </a:p>
          </p:txBody>
        </p:sp>
      </p:grpSp>
      <p:sp>
        <p:nvSpPr>
          <p:cNvPr id="25" name="Rounded Rectangle 176">
            <a:extLst>
              <a:ext uri="{FF2B5EF4-FFF2-40B4-BE49-F238E27FC236}">
                <a16:creationId xmlns:a16="http://schemas.microsoft.com/office/drawing/2014/main" id="{3F8F5C2B-4FB4-4D00-B842-FEF0728E11BC}"/>
              </a:ext>
            </a:extLst>
          </p:cNvPr>
          <p:cNvSpPr/>
          <p:nvPr/>
        </p:nvSpPr>
        <p:spPr>
          <a:xfrm>
            <a:off x="3179426" y="5340869"/>
            <a:ext cx="1717724" cy="11593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48BADE23-C2EF-43DA-A6F6-6A0CE1831DB7}"/>
              </a:ext>
            </a:extLst>
          </p:cNvPr>
          <p:cNvGrpSpPr/>
          <p:nvPr/>
        </p:nvGrpSpPr>
        <p:grpSpPr>
          <a:xfrm>
            <a:off x="1121240" y="5718765"/>
            <a:ext cx="5037973" cy="285917"/>
            <a:chOff x="1121240" y="5718765"/>
            <a:chExt cx="5037973" cy="285917"/>
          </a:xfrm>
        </p:grpSpPr>
        <p:sp>
          <p:nvSpPr>
            <p:cNvPr id="27" name="Rectangle 81">
              <a:extLst>
                <a:ext uri="{FF2B5EF4-FFF2-40B4-BE49-F238E27FC236}">
                  <a16:creationId xmlns:a16="http://schemas.microsoft.com/office/drawing/2014/main" id="{5F0D46A0-A2D9-4435-B169-DE9A43B1D7AF}"/>
                </a:ext>
              </a:extLst>
            </p:cNvPr>
            <p:cNvSpPr/>
            <p:nvPr/>
          </p:nvSpPr>
          <p:spPr>
            <a:xfrm>
              <a:off x="1592573" y="5718765"/>
              <a:ext cx="1376351" cy="285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Designing</a:t>
              </a: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89B1C8D-7130-44A5-9C47-FC1274BBB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240" y="5804915"/>
              <a:ext cx="165448" cy="155555"/>
            </a:xfrm>
            <a:custGeom>
              <a:avLst/>
              <a:gdLst>
                <a:gd name="T0" fmla="*/ 2905 w 3615"/>
                <a:gd name="T1" fmla="*/ 2070 h 3399"/>
                <a:gd name="T2" fmla="*/ 2965 w 3615"/>
                <a:gd name="T3" fmla="*/ 2296 h 3399"/>
                <a:gd name="T4" fmla="*/ 3180 w 3615"/>
                <a:gd name="T5" fmla="*/ 2296 h 3399"/>
                <a:gd name="T6" fmla="*/ 3247 w 3615"/>
                <a:gd name="T7" fmla="*/ 2090 h 3399"/>
                <a:gd name="T8" fmla="*/ 3072 w 3615"/>
                <a:gd name="T9" fmla="*/ 1962 h 3399"/>
                <a:gd name="T10" fmla="*/ 1323 w 3615"/>
                <a:gd name="T11" fmla="*/ 2409 h 3399"/>
                <a:gd name="T12" fmla="*/ 601 w 3615"/>
                <a:gd name="T13" fmla="*/ 3082 h 3399"/>
                <a:gd name="T14" fmla="*/ 270 w 3615"/>
                <a:gd name="T15" fmla="*/ 3326 h 3399"/>
                <a:gd name="T16" fmla="*/ 108 w 3615"/>
                <a:gd name="T17" fmla="*/ 3397 h 3399"/>
                <a:gd name="T18" fmla="*/ 70 w 3615"/>
                <a:gd name="T19" fmla="*/ 3395 h 3399"/>
                <a:gd name="T20" fmla="*/ 67 w 3615"/>
                <a:gd name="T21" fmla="*/ 3346 h 3399"/>
                <a:gd name="T22" fmla="*/ 141 w 3615"/>
                <a:gd name="T23" fmla="*/ 3177 h 3399"/>
                <a:gd name="T24" fmla="*/ 425 w 3615"/>
                <a:gd name="T25" fmla="*/ 2803 h 3399"/>
                <a:gd name="T26" fmla="*/ 1084 w 3615"/>
                <a:gd name="T27" fmla="*/ 2110 h 3399"/>
                <a:gd name="T28" fmla="*/ 3313 w 3615"/>
                <a:gd name="T29" fmla="*/ 1151 h 3399"/>
                <a:gd name="T30" fmla="*/ 3589 w 3615"/>
                <a:gd name="T31" fmla="*/ 1892 h 3399"/>
                <a:gd name="T32" fmla="*/ 3560 w 3615"/>
                <a:gd name="T33" fmla="*/ 2616 h 3399"/>
                <a:gd name="T34" fmla="*/ 3214 w 3615"/>
                <a:gd name="T35" fmla="*/ 3220 h 3399"/>
                <a:gd name="T36" fmla="*/ 2875 w 3615"/>
                <a:gd name="T37" fmla="*/ 3384 h 3399"/>
                <a:gd name="T38" fmla="*/ 2479 w 3615"/>
                <a:gd name="T39" fmla="*/ 3264 h 3399"/>
                <a:gd name="T40" fmla="*/ 1836 w 3615"/>
                <a:gd name="T41" fmla="*/ 2736 h 3399"/>
                <a:gd name="T42" fmla="*/ 1538 w 3615"/>
                <a:gd name="T43" fmla="*/ 2841 h 3399"/>
                <a:gd name="T44" fmla="*/ 1103 w 3615"/>
                <a:gd name="T45" fmla="*/ 3102 h 3399"/>
                <a:gd name="T46" fmla="*/ 1236 w 3615"/>
                <a:gd name="T47" fmla="*/ 2743 h 3399"/>
                <a:gd name="T48" fmla="*/ 1860 w 3615"/>
                <a:gd name="T49" fmla="*/ 2187 h 3399"/>
                <a:gd name="T50" fmla="*/ 1991 w 3615"/>
                <a:gd name="T51" fmla="*/ 2181 h 3399"/>
                <a:gd name="T52" fmla="*/ 3143 w 3615"/>
                <a:gd name="T53" fmla="*/ 1127 h 3399"/>
                <a:gd name="T54" fmla="*/ 699 w 3615"/>
                <a:gd name="T55" fmla="*/ 760 h 3399"/>
                <a:gd name="T56" fmla="*/ 485 w 3615"/>
                <a:gd name="T57" fmla="*/ 915 h 3399"/>
                <a:gd name="T58" fmla="*/ 568 w 3615"/>
                <a:gd name="T59" fmla="*/ 1166 h 3399"/>
                <a:gd name="T60" fmla="*/ 831 w 3615"/>
                <a:gd name="T61" fmla="*/ 1166 h 3399"/>
                <a:gd name="T62" fmla="*/ 912 w 3615"/>
                <a:gd name="T63" fmla="*/ 915 h 3399"/>
                <a:gd name="T64" fmla="*/ 699 w 3615"/>
                <a:gd name="T65" fmla="*/ 760 h 3399"/>
                <a:gd name="T66" fmla="*/ 1485 w 3615"/>
                <a:gd name="T67" fmla="*/ 531 h 3399"/>
                <a:gd name="T68" fmla="*/ 1519 w 3615"/>
                <a:gd name="T69" fmla="*/ 744 h 3399"/>
                <a:gd name="T70" fmla="*/ 1733 w 3615"/>
                <a:gd name="T71" fmla="*/ 778 h 3399"/>
                <a:gd name="T72" fmla="*/ 1832 w 3615"/>
                <a:gd name="T73" fmla="*/ 585 h 3399"/>
                <a:gd name="T74" fmla="*/ 1679 w 3615"/>
                <a:gd name="T75" fmla="*/ 433 h 3399"/>
                <a:gd name="T76" fmla="*/ 3410 w 3615"/>
                <a:gd name="T77" fmla="*/ 259 h 3399"/>
                <a:gd name="T78" fmla="*/ 3366 w 3615"/>
                <a:gd name="T79" fmla="*/ 663 h 3399"/>
                <a:gd name="T80" fmla="*/ 3075 w 3615"/>
                <a:gd name="T81" fmla="*/ 962 h 3399"/>
                <a:gd name="T82" fmla="*/ 2794 w 3615"/>
                <a:gd name="T83" fmla="*/ 1023 h 3399"/>
                <a:gd name="T84" fmla="*/ 2446 w 3615"/>
                <a:gd name="T85" fmla="*/ 497 h 3399"/>
                <a:gd name="T86" fmla="*/ 2598 w 3615"/>
                <a:gd name="T87" fmla="*/ 246 h 3399"/>
                <a:gd name="T88" fmla="*/ 2776 w 3615"/>
                <a:gd name="T89" fmla="*/ 198 h 3399"/>
                <a:gd name="T90" fmla="*/ 3103 w 3615"/>
                <a:gd name="T91" fmla="*/ 217 h 3399"/>
                <a:gd name="T92" fmla="*/ 3363 w 3615"/>
                <a:gd name="T93" fmla="*/ 15 h 3399"/>
                <a:gd name="T94" fmla="*/ 2054 w 3615"/>
                <a:gd name="T95" fmla="*/ 109 h 3399"/>
                <a:gd name="T96" fmla="*/ 2265 w 3615"/>
                <a:gd name="T97" fmla="*/ 494 h 3399"/>
                <a:gd name="T98" fmla="*/ 1254 w 3615"/>
                <a:gd name="T99" fmla="*/ 1517 h 3399"/>
                <a:gd name="T100" fmla="*/ 1293 w 3615"/>
                <a:gd name="T101" fmla="*/ 1649 h 3399"/>
                <a:gd name="T102" fmla="*/ 537 w 3615"/>
                <a:gd name="T103" fmla="*/ 2415 h 3399"/>
                <a:gd name="T104" fmla="*/ 109 w 3615"/>
                <a:gd name="T105" fmla="*/ 2056 h 3399"/>
                <a:gd name="T106" fmla="*/ 2 w 3615"/>
                <a:gd name="T107" fmla="*/ 1330 h 3399"/>
                <a:gd name="T108" fmla="*/ 191 w 3615"/>
                <a:gd name="T109" fmla="*/ 674 h 3399"/>
                <a:gd name="T110" fmla="*/ 667 w 3615"/>
                <a:gd name="T111" fmla="*/ 197 h 3399"/>
                <a:gd name="T112" fmla="*/ 1332 w 3615"/>
                <a:gd name="T113" fmla="*/ 2 h 3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15" h="3399">
                  <a:moveTo>
                    <a:pt x="3072" y="1962"/>
                  </a:moveTo>
                  <a:lnTo>
                    <a:pt x="3044" y="1964"/>
                  </a:lnTo>
                  <a:lnTo>
                    <a:pt x="3015" y="1971"/>
                  </a:lnTo>
                  <a:lnTo>
                    <a:pt x="2989" y="1982"/>
                  </a:lnTo>
                  <a:lnTo>
                    <a:pt x="2965" y="1997"/>
                  </a:lnTo>
                  <a:lnTo>
                    <a:pt x="2943" y="2016"/>
                  </a:lnTo>
                  <a:lnTo>
                    <a:pt x="2921" y="2041"/>
                  </a:lnTo>
                  <a:lnTo>
                    <a:pt x="2905" y="2070"/>
                  </a:lnTo>
                  <a:lnTo>
                    <a:pt x="2894" y="2100"/>
                  </a:lnTo>
                  <a:lnTo>
                    <a:pt x="2889" y="2131"/>
                  </a:lnTo>
                  <a:lnTo>
                    <a:pt x="2889" y="2162"/>
                  </a:lnTo>
                  <a:lnTo>
                    <a:pt x="2894" y="2193"/>
                  </a:lnTo>
                  <a:lnTo>
                    <a:pt x="2905" y="2223"/>
                  </a:lnTo>
                  <a:lnTo>
                    <a:pt x="2921" y="2252"/>
                  </a:lnTo>
                  <a:lnTo>
                    <a:pt x="2943" y="2277"/>
                  </a:lnTo>
                  <a:lnTo>
                    <a:pt x="2965" y="2296"/>
                  </a:lnTo>
                  <a:lnTo>
                    <a:pt x="2989" y="2311"/>
                  </a:lnTo>
                  <a:lnTo>
                    <a:pt x="3015" y="2322"/>
                  </a:lnTo>
                  <a:lnTo>
                    <a:pt x="3044" y="2329"/>
                  </a:lnTo>
                  <a:lnTo>
                    <a:pt x="3072" y="2331"/>
                  </a:lnTo>
                  <a:lnTo>
                    <a:pt x="3102" y="2329"/>
                  </a:lnTo>
                  <a:lnTo>
                    <a:pt x="3130" y="2322"/>
                  </a:lnTo>
                  <a:lnTo>
                    <a:pt x="3156" y="2311"/>
                  </a:lnTo>
                  <a:lnTo>
                    <a:pt x="3180" y="2296"/>
                  </a:lnTo>
                  <a:lnTo>
                    <a:pt x="3202" y="2277"/>
                  </a:lnTo>
                  <a:lnTo>
                    <a:pt x="3222" y="2255"/>
                  </a:lnTo>
                  <a:lnTo>
                    <a:pt x="3236" y="2230"/>
                  </a:lnTo>
                  <a:lnTo>
                    <a:pt x="3247" y="2203"/>
                  </a:lnTo>
                  <a:lnTo>
                    <a:pt x="3254" y="2176"/>
                  </a:lnTo>
                  <a:lnTo>
                    <a:pt x="3256" y="2147"/>
                  </a:lnTo>
                  <a:lnTo>
                    <a:pt x="3254" y="2117"/>
                  </a:lnTo>
                  <a:lnTo>
                    <a:pt x="3247" y="2090"/>
                  </a:lnTo>
                  <a:lnTo>
                    <a:pt x="3236" y="2063"/>
                  </a:lnTo>
                  <a:lnTo>
                    <a:pt x="3222" y="2038"/>
                  </a:lnTo>
                  <a:lnTo>
                    <a:pt x="3202" y="2016"/>
                  </a:lnTo>
                  <a:lnTo>
                    <a:pt x="3180" y="1997"/>
                  </a:lnTo>
                  <a:lnTo>
                    <a:pt x="3156" y="1982"/>
                  </a:lnTo>
                  <a:lnTo>
                    <a:pt x="3130" y="1971"/>
                  </a:lnTo>
                  <a:lnTo>
                    <a:pt x="3102" y="1964"/>
                  </a:lnTo>
                  <a:lnTo>
                    <a:pt x="3072" y="1962"/>
                  </a:lnTo>
                  <a:close/>
                  <a:moveTo>
                    <a:pt x="1433" y="1761"/>
                  </a:moveTo>
                  <a:lnTo>
                    <a:pt x="1703" y="2029"/>
                  </a:lnTo>
                  <a:lnTo>
                    <a:pt x="1695" y="2037"/>
                  </a:lnTo>
                  <a:lnTo>
                    <a:pt x="1687" y="2045"/>
                  </a:lnTo>
                  <a:lnTo>
                    <a:pt x="1621" y="2111"/>
                  </a:lnTo>
                  <a:lnTo>
                    <a:pt x="1525" y="2209"/>
                  </a:lnTo>
                  <a:lnTo>
                    <a:pt x="1425" y="2308"/>
                  </a:lnTo>
                  <a:lnTo>
                    <a:pt x="1323" y="2409"/>
                  </a:lnTo>
                  <a:lnTo>
                    <a:pt x="1220" y="2509"/>
                  </a:lnTo>
                  <a:lnTo>
                    <a:pt x="1118" y="2610"/>
                  </a:lnTo>
                  <a:lnTo>
                    <a:pt x="1015" y="2708"/>
                  </a:lnTo>
                  <a:lnTo>
                    <a:pt x="914" y="2803"/>
                  </a:lnTo>
                  <a:lnTo>
                    <a:pt x="814" y="2895"/>
                  </a:lnTo>
                  <a:lnTo>
                    <a:pt x="716" y="2982"/>
                  </a:lnTo>
                  <a:lnTo>
                    <a:pt x="657" y="3035"/>
                  </a:lnTo>
                  <a:lnTo>
                    <a:pt x="601" y="3082"/>
                  </a:lnTo>
                  <a:lnTo>
                    <a:pt x="548" y="3125"/>
                  </a:lnTo>
                  <a:lnTo>
                    <a:pt x="498" y="3164"/>
                  </a:lnTo>
                  <a:lnTo>
                    <a:pt x="452" y="3200"/>
                  </a:lnTo>
                  <a:lnTo>
                    <a:pt x="409" y="3232"/>
                  </a:lnTo>
                  <a:lnTo>
                    <a:pt x="371" y="3260"/>
                  </a:lnTo>
                  <a:lnTo>
                    <a:pt x="333" y="3286"/>
                  </a:lnTo>
                  <a:lnTo>
                    <a:pt x="300" y="3308"/>
                  </a:lnTo>
                  <a:lnTo>
                    <a:pt x="270" y="3326"/>
                  </a:lnTo>
                  <a:lnTo>
                    <a:pt x="241" y="3343"/>
                  </a:lnTo>
                  <a:lnTo>
                    <a:pt x="216" y="3356"/>
                  </a:lnTo>
                  <a:lnTo>
                    <a:pt x="191" y="3368"/>
                  </a:lnTo>
                  <a:lnTo>
                    <a:pt x="171" y="3377"/>
                  </a:lnTo>
                  <a:lnTo>
                    <a:pt x="152" y="3385"/>
                  </a:lnTo>
                  <a:lnTo>
                    <a:pt x="135" y="3390"/>
                  </a:lnTo>
                  <a:lnTo>
                    <a:pt x="121" y="3395"/>
                  </a:lnTo>
                  <a:lnTo>
                    <a:pt x="108" y="3397"/>
                  </a:lnTo>
                  <a:lnTo>
                    <a:pt x="97" y="3398"/>
                  </a:lnTo>
                  <a:lnTo>
                    <a:pt x="87" y="3399"/>
                  </a:lnTo>
                  <a:lnTo>
                    <a:pt x="84" y="3399"/>
                  </a:lnTo>
                  <a:lnTo>
                    <a:pt x="80" y="3398"/>
                  </a:lnTo>
                  <a:lnTo>
                    <a:pt x="77" y="3398"/>
                  </a:lnTo>
                  <a:lnTo>
                    <a:pt x="74" y="3397"/>
                  </a:lnTo>
                  <a:lnTo>
                    <a:pt x="70" y="3395"/>
                  </a:lnTo>
                  <a:lnTo>
                    <a:pt x="70" y="3395"/>
                  </a:lnTo>
                  <a:lnTo>
                    <a:pt x="69" y="3393"/>
                  </a:lnTo>
                  <a:lnTo>
                    <a:pt x="68" y="3390"/>
                  </a:lnTo>
                  <a:lnTo>
                    <a:pt x="67" y="3387"/>
                  </a:lnTo>
                  <a:lnTo>
                    <a:pt x="66" y="3381"/>
                  </a:lnTo>
                  <a:lnTo>
                    <a:pt x="65" y="3375"/>
                  </a:lnTo>
                  <a:lnTo>
                    <a:pt x="65" y="3367"/>
                  </a:lnTo>
                  <a:lnTo>
                    <a:pt x="65" y="3357"/>
                  </a:lnTo>
                  <a:lnTo>
                    <a:pt x="67" y="3346"/>
                  </a:lnTo>
                  <a:lnTo>
                    <a:pt x="69" y="3333"/>
                  </a:lnTo>
                  <a:lnTo>
                    <a:pt x="74" y="3318"/>
                  </a:lnTo>
                  <a:lnTo>
                    <a:pt x="79" y="3300"/>
                  </a:lnTo>
                  <a:lnTo>
                    <a:pt x="87" y="3280"/>
                  </a:lnTo>
                  <a:lnTo>
                    <a:pt x="97" y="3258"/>
                  </a:lnTo>
                  <a:lnTo>
                    <a:pt x="109" y="3234"/>
                  </a:lnTo>
                  <a:lnTo>
                    <a:pt x="123" y="3206"/>
                  </a:lnTo>
                  <a:lnTo>
                    <a:pt x="141" y="3177"/>
                  </a:lnTo>
                  <a:lnTo>
                    <a:pt x="161" y="3145"/>
                  </a:lnTo>
                  <a:lnTo>
                    <a:pt x="185" y="3108"/>
                  </a:lnTo>
                  <a:lnTo>
                    <a:pt x="211" y="3070"/>
                  </a:lnTo>
                  <a:lnTo>
                    <a:pt x="242" y="3028"/>
                  </a:lnTo>
                  <a:lnTo>
                    <a:pt x="276" y="2984"/>
                  </a:lnTo>
                  <a:lnTo>
                    <a:pt x="314" y="2935"/>
                  </a:lnTo>
                  <a:lnTo>
                    <a:pt x="356" y="2883"/>
                  </a:lnTo>
                  <a:lnTo>
                    <a:pt x="425" y="2803"/>
                  </a:lnTo>
                  <a:lnTo>
                    <a:pt x="497" y="2721"/>
                  </a:lnTo>
                  <a:lnTo>
                    <a:pt x="574" y="2636"/>
                  </a:lnTo>
                  <a:lnTo>
                    <a:pt x="655" y="2549"/>
                  </a:lnTo>
                  <a:lnTo>
                    <a:pt x="738" y="2462"/>
                  </a:lnTo>
                  <a:lnTo>
                    <a:pt x="823" y="2374"/>
                  </a:lnTo>
                  <a:lnTo>
                    <a:pt x="910" y="2285"/>
                  </a:lnTo>
                  <a:lnTo>
                    <a:pt x="997" y="2197"/>
                  </a:lnTo>
                  <a:lnTo>
                    <a:pt x="1084" y="2110"/>
                  </a:lnTo>
                  <a:lnTo>
                    <a:pt x="1170" y="2023"/>
                  </a:lnTo>
                  <a:lnTo>
                    <a:pt x="1256" y="1938"/>
                  </a:lnTo>
                  <a:lnTo>
                    <a:pt x="1338" y="1855"/>
                  </a:lnTo>
                  <a:lnTo>
                    <a:pt x="1419" y="1775"/>
                  </a:lnTo>
                  <a:lnTo>
                    <a:pt x="1427" y="1767"/>
                  </a:lnTo>
                  <a:lnTo>
                    <a:pt x="1433" y="1761"/>
                  </a:lnTo>
                  <a:close/>
                  <a:moveTo>
                    <a:pt x="3258" y="1061"/>
                  </a:moveTo>
                  <a:lnTo>
                    <a:pt x="3313" y="1151"/>
                  </a:lnTo>
                  <a:lnTo>
                    <a:pt x="3364" y="1241"/>
                  </a:lnTo>
                  <a:lnTo>
                    <a:pt x="3410" y="1331"/>
                  </a:lnTo>
                  <a:lnTo>
                    <a:pt x="3452" y="1424"/>
                  </a:lnTo>
                  <a:lnTo>
                    <a:pt x="3488" y="1517"/>
                  </a:lnTo>
                  <a:lnTo>
                    <a:pt x="3521" y="1610"/>
                  </a:lnTo>
                  <a:lnTo>
                    <a:pt x="3549" y="1703"/>
                  </a:lnTo>
                  <a:lnTo>
                    <a:pt x="3571" y="1798"/>
                  </a:lnTo>
                  <a:lnTo>
                    <a:pt x="3589" y="1892"/>
                  </a:lnTo>
                  <a:lnTo>
                    <a:pt x="3603" y="1985"/>
                  </a:lnTo>
                  <a:lnTo>
                    <a:pt x="3610" y="2079"/>
                  </a:lnTo>
                  <a:lnTo>
                    <a:pt x="3615" y="2171"/>
                  </a:lnTo>
                  <a:lnTo>
                    <a:pt x="3614" y="2263"/>
                  </a:lnTo>
                  <a:lnTo>
                    <a:pt x="3607" y="2353"/>
                  </a:lnTo>
                  <a:lnTo>
                    <a:pt x="3596" y="2442"/>
                  </a:lnTo>
                  <a:lnTo>
                    <a:pt x="3581" y="2530"/>
                  </a:lnTo>
                  <a:lnTo>
                    <a:pt x="3560" y="2616"/>
                  </a:lnTo>
                  <a:lnTo>
                    <a:pt x="3534" y="2701"/>
                  </a:lnTo>
                  <a:lnTo>
                    <a:pt x="3504" y="2782"/>
                  </a:lnTo>
                  <a:lnTo>
                    <a:pt x="3468" y="2862"/>
                  </a:lnTo>
                  <a:lnTo>
                    <a:pt x="3428" y="2940"/>
                  </a:lnTo>
                  <a:lnTo>
                    <a:pt x="3381" y="3014"/>
                  </a:lnTo>
                  <a:lnTo>
                    <a:pt x="3331" y="3085"/>
                  </a:lnTo>
                  <a:lnTo>
                    <a:pt x="3276" y="3155"/>
                  </a:lnTo>
                  <a:lnTo>
                    <a:pt x="3214" y="3220"/>
                  </a:lnTo>
                  <a:lnTo>
                    <a:pt x="3200" y="3234"/>
                  </a:lnTo>
                  <a:lnTo>
                    <a:pt x="3160" y="3269"/>
                  </a:lnTo>
                  <a:lnTo>
                    <a:pt x="3117" y="3299"/>
                  </a:lnTo>
                  <a:lnTo>
                    <a:pt x="3073" y="3325"/>
                  </a:lnTo>
                  <a:lnTo>
                    <a:pt x="3026" y="3347"/>
                  </a:lnTo>
                  <a:lnTo>
                    <a:pt x="2978" y="3364"/>
                  </a:lnTo>
                  <a:lnTo>
                    <a:pt x="2927" y="3377"/>
                  </a:lnTo>
                  <a:lnTo>
                    <a:pt x="2875" y="3384"/>
                  </a:lnTo>
                  <a:lnTo>
                    <a:pt x="2823" y="3387"/>
                  </a:lnTo>
                  <a:lnTo>
                    <a:pt x="2769" y="3384"/>
                  </a:lnTo>
                  <a:lnTo>
                    <a:pt x="2716" y="3376"/>
                  </a:lnTo>
                  <a:lnTo>
                    <a:pt x="2664" y="3364"/>
                  </a:lnTo>
                  <a:lnTo>
                    <a:pt x="2615" y="3345"/>
                  </a:lnTo>
                  <a:lnTo>
                    <a:pt x="2567" y="3323"/>
                  </a:lnTo>
                  <a:lnTo>
                    <a:pt x="2522" y="3295"/>
                  </a:lnTo>
                  <a:lnTo>
                    <a:pt x="2479" y="3264"/>
                  </a:lnTo>
                  <a:lnTo>
                    <a:pt x="2439" y="3227"/>
                  </a:lnTo>
                  <a:lnTo>
                    <a:pt x="2053" y="2841"/>
                  </a:lnTo>
                  <a:lnTo>
                    <a:pt x="2022" y="2813"/>
                  </a:lnTo>
                  <a:lnTo>
                    <a:pt x="1989" y="2789"/>
                  </a:lnTo>
                  <a:lnTo>
                    <a:pt x="1953" y="2769"/>
                  </a:lnTo>
                  <a:lnTo>
                    <a:pt x="1915" y="2754"/>
                  </a:lnTo>
                  <a:lnTo>
                    <a:pt x="1877" y="2743"/>
                  </a:lnTo>
                  <a:lnTo>
                    <a:pt x="1836" y="2736"/>
                  </a:lnTo>
                  <a:lnTo>
                    <a:pt x="1795" y="2734"/>
                  </a:lnTo>
                  <a:lnTo>
                    <a:pt x="1753" y="2736"/>
                  </a:lnTo>
                  <a:lnTo>
                    <a:pt x="1714" y="2743"/>
                  </a:lnTo>
                  <a:lnTo>
                    <a:pt x="1674" y="2754"/>
                  </a:lnTo>
                  <a:lnTo>
                    <a:pt x="1637" y="2769"/>
                  </a:lnTo>
                  <a:lnTo>
                    <a:pt x="1602" y="2789"/>
                  </a:lnTo>
                  <a:lnTo>
                    <a:pt x="1569" y="2813"/>
                  </a:lnTo>
                  <a:lnTo>
                    <a:pt x="1538" y="2841"/>
                  </a:lnTo>
                  <a:lnTo>
                    <a:pt x="1432" y="2946"/>
                  </a:lnTo>
                  <a:lnTo>
                    <a:pt x="1393" y="2983"/>
                  </a:lnTo>
                  <a:lnTo>
                    <a:pt x="1350" y="3014"/>
                  </a:lnTo>
                  <a:lnTo>
                    <a:pt x="1305" y="3041"/>
                  </a:lnTo>
                  <a:lnTo>
                    <a:pt x="1257" y="3064"/>
                  </a:lnTo>
                  <a:lnTo>
                    <a:pt x="1208" y="3082"/>
                  </a:lnTo>
                  <a:lnTo>
                    <a:pt x="1156" y="3094"/>
                  </a:lnTo>
                  <a:lnTo>
                    <a:pt x="1103" y="3102"/>
                  </a:lnTo>
                  <a:lnTo>
                    <a:pt x="1051" y="3105"/>
                  </a:lnTo>
                  <a:lnTo>
                    <a:pt x="991" y="3102"/>
                  </a:lnTo>
                  <a:lnTo>
                    <a:pt x="934" y="3092"/>
                  </a:lnTo>
                  <a:lnTo>
                    <a:pt x="879" y="3076"/>
                  </a:lnTo>
                  <a:lnTo>
                    <a:pt x="964" y="2999"/>
                  </a:lnTo>
                  <a:lnTo>
                    <a:pt x="1052" y="2918"/>
                  </a:lnTo>
                  <a:lnTo>
                    <a:pt x="1143" y="2832"/>
                  </a:lnTo>
                  <a:lnTo>
                    <a:pt x="1236" y="2743"/>
                  </a:lnTo>
                  <a:lnTo>
                    <a:pt x="1333" y="2648"/>
                  </a:lnTo>
                  <a:lnTo>
                    <a:pt x="1432" y="2551"/>
                  </a:lnTo>
                  <a:lnTo>
                    <a:pt x="1535" y="2450"/>
                  </a:lnTo>
                  <a:lnTo>
                    <a:pt x="1640" y="2345"/>
                  </a:lnTo>
                  <a:lnTo>
                    <a:pt x="1748" y="2237"/>
                  </a:lnTo>
                  <a:lnTo>
                    <a:pt x="1814" y="2171"/>
                  </a:lnTo>
                  <a:lnTo>
                    <a:pt x="1829" y="2156"/>
                  </a:lnTo>
                  <a:lnTo>
                    <a:pt x="1860" y="2187"/>
                  </a:lnTo>
                  <a:lnTo>
                    <a:pt x="1879" y="2201"/>
                  </a:lnTo>
                  <a:lnTo>
                    <a:pt x="1900" y="2210"/>
                  </a:lnTo>
                  <a:lnTo>
                    <a:pt x="1923" y="2213"/>
                  </a:lnTo>
                  <a:lnTo>
                    <a:pt x="1927" y="2213"/>
                  </a:lnTo>
                  <a:lnTo>
                    <a:pt x="1945" y="2210"/>
                  </a:lnTo>
                  <a:lnTo>
                    <a:pt x="1962" y="2203"/>
                  </a:lnTo>
                  <a:lnTo>
                    <a:pt x="1978" y="2193"/>
                  </a:lnTo>
                  <a:lnTo>
                    <a:pt x="1991" y="2181"/>
                  </a:lnTo>
                  <a:lnTo>
                    <a:pt x="2814" y="1201"/>
                  </a:lnTo>
                  <a:lnTo>
                    <a:pt x="2849" y="1200"/>
                  </a:lnTo>
                  <a:lnTo>
                    <a:pt x="2889" y="1197"/>
                  </a:lnTo>
                  <a:lnTo>
                    <a:pt x="2934" y="1191"/>
                  </a:lnTo>
                  <a:lnTo>
                    <a:pt x="2982" y="1183"/>
                  </a:lnTo>
                  <a:lnTo>
                    <a:pt x="3033" y="1168"/>
                  </a:lnTo>
                  <a:lnTo>
                    <a:pt x="3087" y="1151"/>
                  </a:lnTo>
                  <a:lnTo>
                    <a:pt x="3143" y="1127"/>
                  </a:lnTo>
                  <a:lnTo>
                    <a:pt x="3200" y="1098"/>
                  </a:lnTo>
                  <a:lnTo>
                    <a:pt x="3258" y="1061"/>
                  </a:lnTo>
                  <a:close/>
                  <a:moveTo>
                    <a:pt x="2330" y="824"/>
                  </a:moveTo>
                  <a:lnTo>
                    <a:pt x="2638" y="1133"/>
                  </a:lnTo>
                  <a:lnTo>
                    <a:pt x="1917" y="1992"/>
                  </a:lnTo>
                  <a:lnTo>
                    <a:pt x="1472" y="1546"/>
                  </a:lnTo>
                  <a:lnTo>
                    <a:pt x="2330" y="824"/>
                  </a:lnTo>
                  <a:close/>
                  <a:moveTo>
                    <a:pt x="699" y="760"/>
                  </a:moveTo>
                  <a:lnTo>
                    <a:pt x="663" y="763"/>
                  </a:lnTo>
                  <a:lnTo>
                    <a:pt x="629" y="771"/>
                  </a:lnTo>
                  <a:lnTo>
                    <a:pt x="597" y="784"/>
                  </a:lnTo>
                  <a:lnTo>
                    <a:pt x="568" y="803"/>
                  </a:lnTo>
                  <a:lnTo>
                    <a:pt x="540" y="826"/>
                  </a:lnTo>
                  <a:lnTo>
                    <a:pt x="517" y="852"/>
                  </a:lnTo>
                  <a:lnTo>
                    <a:pt x="499" y="882"/>
                  </a:lnTo>
                  <a:lnTo>
                    <a:pt x="485" y="915"/>
                  </a:lnTo>
                  <a:lnTo>
                    <a:pt x="477" y="949"/>
                  </a:lnTo>
                  <a:lnTo>
                    <a:pt x="474" y="984"/>
                  </a:lnTo>
                  <a:lnTo>
                    <a:pt x="477" y="1020"/>
                  </a:lnTo>
                  <a:lnTo>
                    <a:pt x="485" y="1054"/>
                  </a:lnTo>
                  <a:lnTo>
                    <a:pt x="499" y="1086"/>
                  </a:lnTo>
                  <a:lnTo>
                    <a:pt x="517" y="1116"/>
                  </a:lnTo>
                  <a:lnTo>
                    <a:pt x="540" y="1143"/>
                  </a:lnTo>
                  <a:lnTo>
                    <a:pt x="568" y="1166"/>
                  </a:lnTo>
                  <a:lnTo>
                    <a:pt x="597" y="1185"/>
                  </a:lnTo>
                  <a:lnTo>
                    <a:pt x="629" y="1198"/>
                  </a:lnTo>
                  <a:lnTo>
                    <a:pt x="663" y="1206"/>
                  </a:lnTo>
                  <a:lnTo>
                    <a:pt x="699" y="1209"/>
                  </a:lnTo>
                  <a:lnTo>
                    <a:pt x="734" y="1206"/>
                  </a:lnTo>
                  <a:lnTo>
                    <a:pt x="768" y="1198"/>
                  </a:lnTo>
                  <a:lnTo>
                    <a:pt x="801" y="1185"/>
                  </a:lnTo>
                  <a:lnTo>
                    <a:pt x="831" y="1166"/>
                  </a:lnTo>
                  <a:lnTo>
                    <a:pt x="857" y="1143"/>
                  </a:lnTo>
                  <a:lnTo>
                    <a:pt x="880" y="1116"/>
                  </a:lnTo>
                  <a:lnTo>
                    <a:pt x="899" y="1086"/>
                  </a:lnTo>
                  <a:lnTo>
                    <a:pt x="912" y="1054"/>
                  </a:lnTo>
                  <a:lnTo>
                    <a:pt x="921" y="1020"/>
                  </a:lnTo>
                  <a:lnTo>
                    <a:pt x="923" y="984"/>
                  </a:lnTo>
                  <a:lnTo>
                    <a:pt x="921" y="949"/>
                  </a:lnTo>
                  <a:lnTo>
                    <a:pt x="912" y="915"/>
                  </a:lnTo>
                  <a:lnTo>
                    <a:pt x="899" y="882"/>
                  </a:lnTo>
                  <a:lnTo>
                    <a:pt x="880" y="852"/>
                  </a:lnTo>
                  <a:lnTo>
                    <a:pt x="857" y="826"/>
                  </a:lnTo>
                  <a:lnTo>
                    <a:pt x="831" y="803"/>
                  </a:lnTo>
                  <a:lnTo>
                    <a:pt x="801" y="784"/>
                  </a:lnTo>
                  <a:lnTo>
                    <a:pt x="768" y="771"/>
                  </a:lnTo>
                  <a:lnTo>
                    <a:pt x="734" y="763"/>
                  </a:lnTo>
                  <a:lnTo>
                    <a:pt x="699" y="760"/>
                  </a:lnTo>
                  <a:close/>
                  <a:moveTo>
                    <a:pt x="1649" y="429"/>
                  </a:moveTo>
                  <a:lnTo>
                    <a:pt x="1620" y="433"/>
                  </a:lnTo>
                  <a:lnTo>
                    <a:pt x="1593" y="439"/>
                  </a:lnTo>
                  <a:lnTo>
                    <a:pt x="1566" y="450"/>
                  </a:lnTo>
                  <a:lnTo>
                    <a:pt x="1541" y="465"/>
                  </a:lnTo>
                  <a:lnTo>
                    <a:pt x="1519" y="483"/>
                  </a:lnTo>
                  <a:lnTo>
                    <a:pt x="1500" y="506"/>
                  </a:lnTo>
                  <a:lnTo>
                    <a:pt x="1485" y="531"/>
                  </a:lnTo>
                  <a:lnTo>
                    <a:pt x="1474" y="557"/>
                  </a:lnTo>
                  <a:lnTo>
                    <a:pt x="1467" y="585"/>
                  </a:lnTo>
                  <a:lnTo>
                    <a:pt x="1465" y="614"/>
                  </a:lnTo>
                  <a:lnTo>
                    <a:pt x="1467" y="643"/>
                  </a:lnTo>
                  <a:lnTo>
                    <a:pt x="1474" y="672"/>
                  </a:lnTo>
                  <a:lnTo>
                    <a:pt x="1485" y="698"/>
                  </a:lnTo>
                  <a:lnTo>
                    <a:pt x="1500" y="722"/>
                  </a:lnTo>
                  <a:lnTo>
                    <a:pt x="1519" y="744"/>
                  </a:lnTo>
                  <a:lnTo>
                    <a:pt x="1541" y="763"/>
                  </a:lnTo>
                  <a:lnTo>
                    <a:pt x="1566" y="778"/>
                  </a:lnTo>
                  <a:lnTo>
                    <a:pt x="1593" y="789"/>
                  </a:lnTo>
                  <a:lnTo>
                    <a:pt x="1620" y="796"/>
                  </a:lnTo>
                  <a:lnTo>
                    <a:pt x="1649" y="798"/>
                  </a:lnTo>
                  <a:lnTo>
                    <a:pt x="1679" y="796"/>
                  </a:lnTo>
                  <a:lnTo>
                    <a:pt x="1706" y="789"/>
                  </a:lnTo>
                  <a:lnTo>
                    <a:pt x="1733" y="778"/>
                  </a:lnTo>
                  <a:lnTo>
                    <a:pt x="1758" y="763"/>
                  </a:lnTo>
                  <a:lnTo>
                    <a:pt x="1780" y="744"/>
                  </a:lnTo>
                  <a:lnTo>
                    <a:pt x="1799" y="722"/>
                  </a:lnTo>
                  <a:lnTo>
                    <a:pt x="1814" y="698"/>
                  </a:lnTo>
                  <a:lnTo>
                    <a:pt x="1825" y="672"/>
                  </a:lnTo>
                  <a:lnTo>
                    <a:pt x="1832" y="643"/>
                  </a:lnTo>
                  <a:lnTo>
                    <a:pt x="1834" y="614"/>
                  </a:lnTo>
                  <a:lnTo>
                    <a:pt x="1832" y="585"/>
                  </a:lnTo>
                  <a:lnTo>
                    <a:pt x="1825" y="557"/>
                  </a:lnTo>
                  <a:lnTo>
                    <a:pt x="1814" y="531"/>
                  </a:lnTo>
                  <a:lnTo>
                    <a:pt x="1799" y="506"/>
                  </a:lnTo>
                  <a:lnTo>
                    <a:pt x="1780" y="483"/>
                  </a:lnTo>
                  <a:lnTo>
                    <a:pt x="1758" y="465"/>
                  </a:lnTo>
                  <a:lnTo>
                    <a:pt x="1733" y="450"/>
                  </a:lnTo>
                  <a:lnTo>
                    <a:pt x="1706" y="439"/>
                  </a:lnTo>
                  <a:lnTo>
                    <a:pt x="1679" y="433"/>
                  </a:lnTo>
                  <a:lnTo>
                    <a:pt x="1649" y="429"/>
                  </a:lnTo>
                  <a:close/>
                  <a:moveTo>
                    <a:pt x="3373" y="2"/>
                  </a:moveTo>
                  <a:lnTo>
                    <a:pt x="3378" y="26"/>
                  </a:lnTo>
                  <a:lnTo>
                    <a:pt x="3384" y="56"/>
                  </a:lnTo>
                  <a:lnTo>
                    <a:pt x="3391" y="106"/>
                  </a:lnTo>
                  <a:lnTo>
                    <a:pt x="3399" y="156"/>
                  </a:lnTo>
                  <a:lnTo>
                    <a:pt x="3405" y="207"/>
                  </a:lnTo>
                  <a:lnTo>
                    <a:pt x="3410" y="259"/>
                  </a:lnTo>
                  <a:lnTo>
                    <a:pt x="3413" y="312"/>
                  </a:lnTo>
                  <a:lnTo>
                    <a:pt x="3414" y="363"/>
                  </a:lnTo>
                  <a:lnTo>
                    <a:pt x="3413" y="416"/>
                  </a:lnTo>
                  <a:lnTo>
                    <a:pt x="3410" y="467"/>
                  </a:lnTo>
                  <a:lnTo>
                    <a:pt x="3405" y="519"/>
                  </a:lnTo>
                  <a:lnTo>
                    <a:pt x="3395" y="568"/>
                  </a:lnTo>
                  <a:lnTo>
                    <a:pt x="3383" y="617"/>
                  </a:lnTo>
                  <a:lnTo>
                    <a:pt x="3366" y="663"/>
                  </a:lnTo>
                  <a:lnTo>
                    <a:pt x="3346" y="708"/>
                  </a:lnTo>
                  <a:lnTo>
                    <a:pt x="3322" y="751"/>
                  </a:lnTo>
                  <a:lnTo>
                    <a:pt x="3293" y="792"/>
                  </a:lnTo>
                  <a:lnTo>
                    <a:pt x="3259" y="829"/>
                  </a:lnTo>
                  <a:lnTo>
                    <a:pt x="3213" y="872"/>
                  </a:lnTo>
                  <a:lnTo>
                    <a:pt x="3167" y="907"/>
                  </a:lnTo>
                  <a:lnTo>
                    <a:pt x="3121" y="938"/>
                  </a:lnTo>
                  <a:lnTo>
                    <a:pt x="3075" y="962"/>
                  </a:lnTo>
                  <a:lnTo>
                    <a:pt x="3031" y="981"/>
                  </a:lnTo>
                  <a:lnTo>
                    <a:pt x="2988" y="996"/>
                  </a:lnTo>
                  <a:lnTo>
                    <a:pt x="2946" y="1007"/>
                  </a:lnTo>
                  <a:lnTo>
                    <a:pt x="2908" y="1015"/>
                  </a:lnTo>
                  <a:lnTo>
                    <a:pt x="2872" y="1020"/>
                  </a:lnTo>
                  <a:lnTo>
                    <a:pt x="2840" y="1022"/>
                  </a:lnTo>
                  <a:lnTo>
                    <a:pt x="2813" y="1023"/>
                  </a:lnTo>
                  <a:lnTo>
                    <a:pt x="2794" y="1023"/>
                  </a:lnTo>
                  <a:lnTo>
                    <a:pt x="2779" y="1022"/>
                  </a:lnTo>
                  <a:lnTo>
                    <a:pt x="2429" y="672"/>
                  </a:lnTo>
                  <a:lnTo>
                    <a:pt x="2429" y="651"/>
                  </a:lnTo>
                  <a:lnTo>
                    <a:pt x="2430" y="625"/>
                  </a:lnTo>
                  <a:lnTo>
                    <a:pt x="2431" y="597"/>
                  </a:lnTo>
                  <a:lnTo>
                    <a:pt x="2434" y="566"/>
                  </a:lnTo>
                  <a:lnTo>
                    <a:pt x="2440" y="532"/>
                  </a:lnTo>
                  <a:lnTo>
                    <a:pt x="2446" y="497"/>
                  </a:lnTo>
                  <a:lnTo>
                    <a:pt x="2455" y="461"/>
                  </a:lnTo>
                  <a:lnTo>
                    <a:pt x="2466" y="425"/>
                  </a:lnTo>
                  <a:lnTo>
                    <a:pt x="2481" y="390"/>
                  </a:lnTo>
                  <a:lnTo>
                    <a:pt x="2498" y="355"/>
                  </a:lnTo>
                  <a:lnTo>
                    <a:pt x="2519" y="323"/>
                  </a:lnTo>
                  <a:lnTo>
                    <a:pt x="2543" y="293"/>
                  </a:lnTo>
                  <a:lnTo>
                    <a:pt x="2572" y="265"/>
                  </a:lnTo>
                  <a:lnTo>
                    <a:pt x="2598" y="246"/>
                  </a:lnTo>
                  <a:lnTo>
                    <a:pt x="2624" y="229"/>
                  </a:lnTo>
                  <a:lnTo>
                    <a:pt x="2648" y="217"/>
                  </a:lnTo>
                  <a:lnTo>
                    <a:pt x="2669" y="208"/>
                  </a:lnTo>
                  <a:lnTo>
                    <a:pt x="2690" y="203"/>
                  </a:lnTo>
                  <a:lnTo>
                    <a:pt x="2708" y="199"/>
                  </a:lnTo>
                  <a:lnTo>
                    <a:pt x="2726" y="197"/>
                  </a:lnTo>
                  <a:lnTo>
                    <a:pt x="2742" y="197"/>
                  </a:lnTo>
                  <a:lnTo>
                    <a:pt x="2776" y="198"/>
                  </a:lnTo>
                  <a:lnTo>
                    <a:pt x="2813" y="203"/>
                  </a:lnTo>
                  <a:lnTo>
                    <a:pt x="2850" y="209"/>
                  </a:lnTo>
                  <a:lnTo>
                    <a:pt x="2886" y="215"/>
                  </a:lnTo>
                  <a:lnTo>
                    <a:pt x="2925" y="220"/>
                  </a:lnTo>
                  <a:lnTo>
                    <a:pt x="2966" y="225"/>
                  </a:lnTo>
                  <a:lnTo>
                    <a:pt x="3010" y="226"/>
                  </a:lnTo>
                  <a:lnTo>
                    <a:pt x="3057" y="224"/>
                  </a:lnTo>
                  <a:lnTo>
                    <a:pt x="3103" y="217"/>
                  </a:lnTo>
                  <a:lnTo>
                    <a:pt x="3148" y="204"/>
                  </a:lnTo>
                  <a:lnTo>
                    <a:pt x="3191" y="185"/>
                  </a:lnTo>
                  <a:lnTo>
                    <a:pt x="3232" y="160"/>
                  </a:lnTo>
                  <a:lnTo>
                    <a:pt x="3269" y="129"/>
                  </a:lnTo>
                  <a:lnTo>
                    <a:pt x="3304" y="92"/>
                  </a:lnTo>
                  <a:lnTo>
                    <a:pt x="3337" y="51"/>
                  </a:lnTo>
                  <a:lnTo>
                    <a:pt x="3351" y="32"/>
                  </a:lnTo>
                  <a:lnTo>
                    <a:pt x="3363" y="15"/>
                  </a:lnTo>
                  <a:lnTo>
                    <a:pt x="3373" y="2"/>
                  </a:lnTo>
                  <a:close/>
                  <a:moveTo>
                    <a:pt x="1423" y="0"/>
                  </a:moveTo>
                  <a:lnTo>
                    <a:pt x="1529" y="3"/>
                  </a:lnTo>
                  <a:lnTo>
                    <a:pt x="1635" y="12"/>
                  </a:lnTo>
                  <a:lnTo>
                    <a:pt x="1740" y="28"/>
                  </a:lnTo>
                  <a:lnTo>
                    <a:pt x="1845" y="50"/>
                  </a:lnTo>
                  <a:lnTo>
                    <a:pt x="1950" y="77"/>
                  </a:lnTo>
                  <a:lnTo>
                    <a:pt x="2054" y="109"/>
                  </a:lnTo>
                  <a:lnTo>
                    <a:pt x="2156" y="149"/>
                  </a:lnTo>
                  <a:lnTo>
                    <a:pt x="2258" y="193"/>
                  </a:lnTo>
                  <a:lnTo>
                    <a:pt x="2358" y="242"/>
                  </a:lnTo>
                  <a:lnTo>
                    <a:pt x="2330" y="292"/>
                  </a:lnTo>
                  <a:lnTo>
                    <a:pt x="2307" y="342"/>
                  </a:lnTo>
                  <a:lnTo>
                    <a:pt x="2289" y="394"/>
                  </a:lnTo>
                  <a:lnTo>
                    <a:pt x="2275" y="445"/>
                  </a:lnTo>
                  <a:lnTo>
                    <a:pt x="2265" y="494"/>
                  </a:lnTo>
                  <a:lnTo>
                    <a:pt x="2258" y="542"/>
                  </a:lnTo>
                  <a:lnTo>
                    <a:pt x="2254" y="585"/>
                  </a:lnTo>
                  <a:lnTo>
                    <a:pt x="2252" y="624"/>
                  </a:lnTo>
                  <a:lnTo>
                    <a:pt x="2251" y="657"/>
                  </a:lnTo>
                  <a:lnTo>
                    <a:pt x="1283" y="1472"/>
                  </a:lnTo>
                  <a:lnTo>
                    <a:pt x="1269" y="1485"/>
                  </a:lnTo>
                  <a:lnTo>
                    <a:pt x="1260" y="1501"/>
                  </a:lnTo>
                  <a:lnTo>
                    <a:pt x="1254" y="1517"/>
                  </a:lnTo>
                  <a:lnTo>
                    <a:pt x="1251" y="1536"/>
                  </a:lnTo>
                  <a:lnTo>
                    <a:pt x="1252" y="1555"/>
                  </a:lnTo>
                  <a:lnTo>
                    <a:pt x="1257" y="1572"/>
                  </a:lnTo>
                  <a:lnTo>
                    <a:pt x="1265" y="1589"/>
                  </a:lnTo>
                  <a:lnTo>
                    <a:pt x="1277" y="1603"/>
                  </a:lnTo>
                  <a:lnTo>
                    <a:pt x="1308" y="1634"/>
                  </a:lnTo>
                  <a:lnTo>
                    <a:pt x="1300" y="1642"/>
                  </a:lnTo>
                  <a:lnTo>
                    <a:pt x="1293" y="1649"/>
                  </a:lnTo>
                  <a:lnTo>
                    <a:pt x="1212" y="1730"/>
                  </a:lnTo>
                  <a:lnTo>
                    <a:pt x="1130" y="1811"/>
                  </a:lnTo>
                  <a:lnTo>
                    <a:pt x="1021" y="1920"/>
                  </a:lnTo>
                  <a:lnTo>
                    <a:pt x="915" y="2026"/>
                  </a:lnTo>
                  <a:lnTo>
                    <a:pt x="814" y="2128"/>
                  </a:lnTo>
                  <a:lnTo>
                    <a:pt x="717" y="2226"/>
                  </a:lnTo>
                  <a:lnTo>
                    <a:pt x="625" y="2322"/>
                  </a:lnTo>
                  <a:lnTo>
                    <a:pt x="537" y="2415"/>
                  </a:lnTo>
                  <a:lnTo>
                    <a:pt x="454" y="2503"/>
                  </a:lnTo>
                  <a:lnTo>
                    <a:pt x="376" y="2589"/>
                  </a:lnTo>
                  <a:lnTo>
                    <a:pt x="321" y="2503"/>
                  </a:lnTo>
                  <a:lnTo>
                    <a:pt x="270" y="2416"/>
                  </a:lnTo>
                  <a:lnTo>
                    <a:pt x="223" y="2327"/>
                  </a:lnTo>
                  <a:lnTo>
                    <a:pt x="180" y="2237"/>
                  </a:lnTo>
                  <a:lnTo>
                    <a:pt x="143" y="2147"/>
                  </a:lnTo>
                  <a:lnTo>
                    <a:pt x="109" y="2056"/>
                  </a:lnTo>
                  <a:lnTo>
                    <a:pt x="80" y="1965"/>
                  </a:lnTo>
                  <a:lnTo>
                    <a:pt x="55" y="1873"/>
                  </a:lnTo>
                  <a:lnTo>
                    <a:pt x="35" y="1782"/>
                  </a:lnTo>
                  <a:lnTo>
                    <a:pt x="20" y="1690"/>
                  </a:lnTo>
                  <a:lnTo>
                    <a:pt x="9" y="1600"/>
                  </a:lnTo>
                  <a:lnTo>
                    <a:pt x="2" y="1508"/>
                  </a:lnTo>
                  <a:lnTo>
                    <a:pt x="0" y="1419"/>
                  </a:lnTo>
                  <a:lnTo>
                    <a:pt x="2" y="1330"/>
                  </a:lnTo>
                  <a:lnTo>
                    <a:pt x="10" y="1242"/>
                  </a:lnTo>
                  <a:lnTo>
                    <a:pt x="22" y="1156"/>
                  </a:lnTo>
                  <a:lnTo>
                    <a:pt x="39" y="1070"/>
                  </a:lnTo>
                  <a:lnTo>
                    <a:pt x="59" y="988"/>
                  </a:lnTo>
                  <a:lnTo>
                    <a:pt x="86" y="906"/>
                  </a:lnTo>
                  <a:lnTo>
                    <a:pt x="117" y="826"/>
                  </a:lnTo>
                  <a:lnTo>
                    <a:pt x="152" y="749"/>
                  </a:lnTo>
                  <a:lnTo>
                    <a:pt x="191" y="674"/>
                  </a:lnTo>
                  <a:lnTo>
                    <a:pt x="237" y="601"/>
                  </a:lnTo>
                  <a:lnTo>
                    <a:pt x="286" y="532"/>
                  </a:lnTo>
                  <a:lnTo>
                    <a:pt x="341" y="466"/>
                  </a:lnTo>
                  <a:lnTo>
                    <a:pt x="400" y="402"/>
                  </a:lnTo>
                  <a:lnTo>
                    <a:pt x="462" y="345"/>
                  </a:lnTo>
                  <a:lnTo>
                    <a:pt x="527" y="291"/>
                  </a:lnTo>
                  <a:lnTo>
                    <a:pt x="595" y="241"/>
                  </a:lnTo>
                  <a:lnTo>
                    <a:pt x="667" y="197"/>
                  </a:lnTo>
                  <a:lnTo>
                    <a:pt x="741" y="156"/>
                  </a:lnTo>
                  <a:lnTo>
                    <a:pt x="818" y="120"/>
                  </a:lnTo>
                  <a:lnTo>
                    <a:pt x="899" y="89"/>
                  </a:lnTo>
                  <a:lnTo>
                    <a:pt x="981" y="62"/>
                  </a:lnTo>
                  <a:lnTo>
                    <a:pt x="1066" y="40"/>
                  </a:lnTo>
                  <a:lnTo>
                    <a:pt x="1153" y="22"/>
                  </a:lnTo>
                  <a:lnTo>
                    <a:pt x="1242" y="10"/>
                  </a:lnTo>
                  <a:lnTo>
                    <a:pt x="1332" y="2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" name="Rounded Rectangle 177">
              <a:extLst>
                <a:ext uri="{FF2B5EF4-FFF2-40B4-BE49-F238E27FC236}">
                  <a16:creationId xmlns:a16="http://schemas.microsoft.com/office/drawing/2014/main" id="{91561DD3-2B98-4E65-9D55-AF1E1DAEFC88}"/>
                </a:ext>
              </a:extLst>
            </p:cNvPr>
            <p:cNvSpPr/>
            <p:nvPr/>
          </p:nvSpPr>
          <p:spPr>
            <a:xfrm>
              <a:off x="3063588" y="5723897"/>
              <a:ext cx="3095625" cy="265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27000" dist="38100" dir="2700000" algn="tl" rotWithShape="0">
                <a:schemeClr val="bg1">
                  <a:lumMod val="7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E3595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+mn-cs"/>
                </a:rPr>
                <a:t>89%</a:t>
              </a:r>
            </a:p>
          </p:txBody>
        </p:sp>
      </p:grpSp>
      <p:sp>
        <p:nvSpPr>
          <p:cNvPr id="30" name="Rounded Rectangle 178">
            <a:extLst>
              <a:ext uri="{FF2B5EF4-FFF2-40B4-BE49-F238E27FC236}">
                <a16:creationId xmlns:a16="http://schemas.microsoft.com/office/drawing/2014/main" id="{EE90A121-417F-485F-9EB6-27AD0DD7EFB1}"/>
              </a:ext>
            </a:extLst>
          </p:cNvPr>
          <p:cNvSpPr/>
          <p:nvPr/>
        </p:nvSpPr>
        <p:spPr>
          <a:xfrm>
            <a:off x="3179426" y="5798752"/>
            <a:ext cx="2088359" cy="1159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D8307B67-94B8-4974-9B42-42BD975B355D}"/>
              </a:ext>
            </a:extLst>
          </p:cNvPr>
          <p:cNvSpPr/>
          <p:nvPr/>
        </p:nvSpPr>
        <p:spPr>
          <a:xfrm>
            <a:off x="888582" y="1562248"/>
            <a:ext cx="44484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2.5D</a:t>
            </a:r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</a:p>
          <a:p>
            <a:pPr lvl="0"/>
            <a:r>
              <a:rPr lang="zh-CN" altLang="en-US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创新未来科技</a:t>
            </a:r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PPT</a:t>
            </a:r>
          </a:p>
        </p:txBody>
      </p:sp>
      <p:sp>
        <p:nvSpPr>
          <p:cNvPr id="32" name="Rectangle 103">
            <a:extLst>
              <a:ext uri="{FF2B5EF4-FFF2-40B4-BE49-F238E27FC236}">
                <a16:creationId xmlns:a16="http://schemas.microsoft.com/office/drawing/2014/main" id="{E49E94F2-172A-4A75-ADA0-40BC7FB37326}"/>
              </a:ext>
            </a:extLst>
          </p:cNvPr>
          <p:cNvSpPr/>
          <p:nvPr/>
        </p:nvSpPr>
        <p:spPr>
          <a:xfrm>
            <a:off x="888583" y="1237951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Creative Business</a:t>
            </a:r>
          </a:p>
        </p:txBody>
      </p:sp>
      <p:sp>
        <p:nvSpPr>
          <p:cNvPr id="33" name="Rectangle 104">
            <a:extLst>
              <a:ext uri="{FF2B5EF4-FFF2-40B4-BE49-F238E27FC236}">
                <a16:creationId xmlns:a16="http://schemas.microsoft.com/office/drawing/2014/main" id="{A2A17D5B-F6BE-4AFA-B903-64125DDB47D5}"/>
              </a:ext>
            </a:extLst>
          </p:cNvPr>
          <p:cNvSpPr/>
          <p:nvPr/>
        </p:nvSpPr>
        <p:spPr>
          <a:xfrm>
            <a:off x="888582" y="3023530"/>
            <a:ext cx="525997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92C43D-89C5-4FBD-A3E9-827274D6C197}"/>
              </a:ext>
            </a:extLst>
          </p:cNvPr>
          <p:cNvGrpSpPr/>
          <p:nvPr/>
        </p:nvGrpSpPr>
        <p:grpSpPr>
          <a:xfrm>
            <a:off x="7088947" y="693914"/>
            <a:ext cx="4051209" cy="5693409"/>
            <a:chOff x="8095557" y="1437738"/>
            <a:chExt cx="2049296" cy="28800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D32265-C17B-46FF-98AC-7FC4402DF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2353" y="1437738"/>
              <a:ext cx="1822500" cy="288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DD6E762-4526-4BA6-A272-868163C5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557" y="2756855"/>
              <a:ext cx="832500" cy="127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16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30" grpId="0" animBg="1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826096-5B4D-4AD8-9775-AAA13AE65F30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981" y="946297"/>
            <a:ext cx="6770019" cy="628384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0F7DCC-E143-4E22-8375-00B3FB1C207E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FC833FCA-7FC0-44BB-A87D-7B4856EB37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AD40D99-A79B-4B5C-934A-13B3A6452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F621AE8-7EF9-48EA-8646-E58AA6CD2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0D43E6E-C182-42CD-BB3F-F81920C8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00F96D-7D34-4A4A-BAEC-EE8D0FBF9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47DFAA-770A-4258-9B9C-6F376698C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E89BE7A-1C1B-4DD5-B27A-7DFC96E5F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24EA68-DB81-4A2D-91F4-9D93647C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E71AE6C-7C95-43C8-93D1-509B6E1DAE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514BA83-DD30-4268-8496-9D2ABEC8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3C6A32-015C-49AC-96C0-78453B41C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A77BF24-6CDC-440E-B263-D5BB97757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24D9D9E-CEF5-4645-BD7E-85CF1F42F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5BF569-B8EC-41F4-8E83-E8785F915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FEB95F6-FAB2-4077-AC08-6FA4C735F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5D75169-9AB6-4805-9CDE-0160B28A2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6CE2B0D-2525-4E1F-A9D1-936FEEF17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F04100E-19B6-4B27-A9D3-905D89320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2EE3122-DD89-455B-BBE6-7AA7DF45F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B86349E-0FD2-4002-94B7-2B2B8AF88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CE4BCF8-5DB0-4D5A-A983-EBF8C17B7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C288C0F-1D3F-4A7C-BAAC-2828523C7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5A1025-A052-4DB6-900F-9FD4DCD23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CEE145-3D78-4F04-9D5B-621F3C510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7E1CDA9-3FB0-435E-812D-2EC336104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BF50D76-7F4D-4EC0-849B-066F2AC4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A6FFB2F-4537-40F6-BDA2-86E7EED6A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6CC12E1-2519-433D-84D1-CF8164239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CBF7931-05A6-4B16-8615-67C4A637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00F2930-7AE2-40CD-817F-3D2F682C1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CBA9DE6-BC98-4ADD-B0ED-E6507BD5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0BA2FBD-41E6-47E9-980F-94031F6AE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4244055-157F-4E7B-99B7-EE68289AA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A72B2165-FB13-409D-9580-4F916F0DA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AE00A18-876D-46B5-B1D1-E44C6C7B7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A44C0CA-B0E6-41BF-9D2A-1CC0974DB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1A82FD4-C073-4E84-B718-C7689D3AF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06799420-E4D0-4205-9DA8-59584FF41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3E300F-F7E6-4B4F-AA55-459EC2610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27ABF82-A4FD-40CA-8CE3-22007B511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DC11A572-D676-4014-9B97-E6146DD57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A12EB25-EFD4-4DEC-8F5C-CD3744EF2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5EE156D-C1D2-4F74-B916-A7091BA70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2AD93C6-745D-4071-A48C-79A307677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A889DE3-E56D-49A8-B81B-EF5426DA8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776123C-F97C-4626-BD9E-40131E792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21CE92-26F7-40DB-88AE-1E894F459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DAF8921-E418-4EC9-AC95-2882C5269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BDD97E1-9452-4D3A-BF57-45BE85A53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42BDE7E4-5174-4622-8D6E-10CE243F7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7204F42-8468-47B4-ACB6-F37FAF970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84A38C8-0612-4BA9-A5EF-D9232D3F1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AB7A0F6-B4B5-48A2-9605-5F8B6B271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3D613C9-CCA7-4C9F-99E1-ED46E2939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B94DB61-F9F4-4696-BA39-68B05566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004623-8356-4D01-8883-CE373812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299D3076-68BD-4BE6-BD9E-60FD0E7F794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0ECDC62D-180C-4E94-8FDA-AE0038674F63}"/>
              </a:ext>
            </a:extLst>
          </p:cNvPr>
          <p:cNvSpPr/>
          <p:nvPr/>
        </p:nvSpPr>
        <p:spPr>
          <a:xfrm>
            <a:off x="886839" y="2150818"/>
            <a:ext cx="5116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PART THREE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6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A30618A5-5804-4685-8D7B-C2E45CC9A4BE}"/>
              </a:ext>
            </a:extLst>
          </p:cNvPr>
          <p:cNvGrpSpPr/>
          <p:nvPr/>
        </p:nvGrpSpPr>
        <p:grpSpPr>
          <a:xfrm>
            <a:off x="359764" y="1435855"/>
            <a:ext cx="2096729" cy="2407570"/>
            <a:chOff x="425246" y="1913707"/>
            <a:chExt cx="914400" cy="3500749"/>
          </a:xfrm>
          <a:solidFill>
            <a:srgbClr val="FFB806"/>
          </a:solidFill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15CDED9-F035-4FFF-8F3D-15B87E4A5748}"/>
                </a:ext>
              </a:extLst>
            </p:cNvPr>
            <p:cNvSpPr/>
            <p:nvPr/>
          </p:nvSpPr>
          <p:spPr>
            <a:xfrm>
              <a:off x="425246" y="1913707"/>
              <a:ext cx="914400" cy="707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103B4360-2B8E-432C-BDE3-82C016A40803}"/>
                </a:ext>
              </a:extLst>
            </p:cNvPr>
            <p:cNvSpPr/>
            <p:nvPr/>
          </p:nvSpPr>
          <p:spPr>
            <a:xfrm>
              <a:off x="425246" y="2844649"/>
              <a:ext cx="914400" cy="707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9FF8C79-9191-41A6-BF3A-616570F6A2E8}"/>
                </a:ext>
              </a:extLst>
            </p:cNvPr>
            <p:cNvSpPr/>
            <p:nvPr/>
          </p:nvSpPr>
          <p:spPr>
            <a:xfrm>
              <a:off x="425246" y="3775591"/>
              <a:ext cx="914400" cy="707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29DB2EA5-40E3-4000-B63B-AA580C8B5AA2}"/>
                </a:ext>
              </a:extLst>
            </p:cNvPr>
            <p:cNvSpPr/>
            <p:nvPr/>
          </p:nvSpPr>
          <p:spPr>
            <a:xfrm>
              <a:off x="425246" y="4706533"/>
              <a:ext cx="914400" cy="707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PA_库_矩形 2">
            <a:extLst>
              <a:ext uri="{FF2B5EF4-FFF2-40B4-BE49-F238E27FC236}">
                <a16:creationId xmlns:a16="http://schemas.microsoft.com/office/drawing/2014/main" id="{2D5F5896-7655-40EF-8D8D-36B3AB6FA8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696903" y="1102019"/>
            <a:ext cx="3629593" cy="442442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30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_库_文本框 25">
            <a:extLst>
              <a:ext uri="{FF2B5EF4-FFF2-40B4-BE49-F238E27FC236}">
                <a16:creationId xmlns:a16="http://schemas.microsoft.com/office/drawing/2014/main" id="{F2590E04-AF1A-434B-98DE-2DCD52914F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75539" y="2096127"/>
            <a:ext cx="3916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公司简介</a:t>
            </a:r>
            <a:endParaRPr lang="id-ID" sz="4000" dirty="0">
              <a:solidFill>
                <a:schemeClr val="tx1">
                  <a:lumMod val="65000"/>
                  <a:lumOff val="35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</p:txBody>
      </p:sp>
      <p:sp>
        <p:nvSpPr>
          <p:cNvPr id="12" name="PA_库_矩形 26">
            <a:extLst>
              <a:ext uri="{FF2B5EF4-FFF2-40B4-BE49-F238E27FC236}">
                <a16:creationId xmlns:a16="http://schemas.microsoft.com/office/drawing/2014/main" id="{4A114659-807D-4ED0-B2B0-20526EF537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29070" y="2804013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PA_库_TextPlaceholder 4">
            <a:extLst>
              <a:ext uri="{FF2B5EF4-FFF2-40B4-BE49-F238E27FC236}">
                <a16:creationId xmlns:a16="http://schemas.microsoft.com/office/drawing/2014/main" id="{3BA6DA45-66C0-44BD-847F-34437A3453D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175539" y="3354325"/>
            <a:ext cx="3916898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4" name="PA_库_Rectangle: Rounded Corners 13">
            <a:extLst>
              <a:ext uri="{FF2B5EF4-FFF2-40B4-BE49-F238E27FC236}">
                <a16:creationId xmlns:a16="http://schemas.microsoft.com/office/drawing/2014/main" id="{2711D210-817A-4FAA-93D6-87CDCCBB51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66263" y="4428330"/>
            <a:ext cx="1335450" cy="3510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Learn More</a:t>
            </a:r>
            <a:endParaRPr lang="id-ID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A_库_图片 15">
            <a:extLst>
              <a:ext uri="{FF2B5EF4-FFF2-40B4-BE49-F238E27FC236}">
                <a16:creationId xmlns:a16="http://schemas.microsoft.com/office/drawing/2014/main" id="{FE0915A0-A5BD-433D-9885-8131B4278A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0227" y="1435855"/>
            <a:ext cx="5074951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0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库_矩形 5">
            <a:extLst>
              <a:ext uri="{FF2B5EF4-FFF2-40B4-BE49-F238E27FC236}">
                <a16:creationId xmlns:a16="http://schemas.microsoft.com/office/drawing/2014/main" id="{23BCFE32-7622-4DA6-A1C3-EB1BF7111C2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645445" y="3554361"/>
            <a:ext cx="2546555" cy="110287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A_库_矩形 12">
            <a:extLst>
              <a:ext uri="{FF2B5EF4-FFF2-40B4-BE49-F238E27FC236}">
                <a16:creationId xmlns:a16="http://schemas.microsoft.com/office/drawing/2014/main" id="{0753A246-C5B2-49AB-BD20-D1ACA76A8E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30404" y="1102019"/>
            <a:ext cx="3629593" cy="442442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30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A_库_矩形 25">
            <a:extLst>
              <a:ext uri="{FF2B5EF4-FFF2-40B4-BE49-F238E27FC236}">
                <a16:creationId xmlns:a16="http://schemas.microsoft.com/office/drawing/2014/main" id="{D94CF7A6-8202-4B4B-88CE-E0E27D48BA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44134" y="5007656"/>
            <a:ext cx="2096729" cy="5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A_库_矩形 26">
            <a:extLst>
              <a:ext uri="{FF2B5EF4-FFF2-40B4-BE49-F238E27FC236}">
                <a16:creationId xmlns:a16="http://schemas.microsoft.com/office/drawing/2014/main" id="{67F2E6B8-10BF-4010-BF1C-4AB235A9C3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3475975" y="2670319"/>
            <a:ext cx="2546555" cy="11028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A_库_TextPlaceholder 4">
            <a:extLst>
              <a:ext uri="{FF2B5EF4-FFF2-40B4-BE49-F238E27FC236}">
                <a16:creationId xmlns:a16="http://schemas.microsoft.com/office/drawing/2014/main" id="{86D14097-B5EC-4314-8143-A28848CA41E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84508" y="3950077"/>
            <a:ext cx="4506341" cy="77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Ut wisi enim 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 minim veniam, quis nostrud exerci tation ullamcorper nibh euismod tincidunt ut laoreet dolore magna aliquam erat volutpat. Ut wisi enim ad minim veniam, quis nostrud exerci. </a:t>
            </a:r>
          </a:p>
        </p:txBody>
      </p:sp>
      <p:sp>
        <p:nvSpPr>
          <p:cNvPr id="10" name="PA_库_文本框 28">
            <a:extLst>
              <a:ext uri="{FF2B5EF4-FFF2-40B4-BE49-F238E27FC236}">
                <a16:creationId xmlns:a16="http://schemas.microsoft.com/office/drawing/2014/main" id="{3891766C-560D-4825-984C-594A54685C3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84508" y="2538196"/>
            <a:ext cx="2743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人物场景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演示虚拟</a:t>
            </a:r>
            <a:endParaRPr lang="id-ID" sz="4000" dirty="0">
              <a:solidFill>
                <a:schemeClr val="tx1">
                  <a:lumMod val="65000"/>
                  <a:lumOff val="35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</p:txBody>
      </p:sp>
      <p:pic>
        <p:nvPicPr>
          <p:cNvPr id="11" name="PA_库_图片占位符 7">
            <a:extLst>
              <a:ext uri="{FF2B5EF4-FFF2-40B4-BE49-F238E27FC236}">
                <a16:creationId xmlns:a16="http://schemas.microsoft.com/office/drawing/2014/main" id="{43803394-7321-47E4-ADEF-1D7BEED909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1368" y="1435855"/>
            <a:ext cx="3067664" cy="3221380"/>
          </a:xfrm>
          <a:prstGeom prst="rect">
            <a:avLst/>
          </a:prstGeom>
        </p:spPr>
      </p:pic>
      <p:pic>
        <p:nvPicPr>
          <p:cNvPr id="14" name="PA_库_图片 13">
            <a:extLst>
              <a:ext uri="{FF2B5EF4-FFF2-40B4-BE49-F238E27FC236}">
                <a16:creationId xmlns:a16="http://schemas.microsoft.com/office/drawing/2014/main" id="{D8428757-BE54-4051-A2E2-3433A523D42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90849" y="742513"/>
            <a:ext cx="450000" cy="1136250"/>
          </a:xfrm>
          <a:prstGeom prst="rect">
            <a:avLst/>
          </a:prstGeom>
        </p:spPr>
      </p:pic>
      <p:pic>
        <p:nvPicPr>
          <p:cNvPr id="15" name="PA_库_图片 14">
            <a:extLst>
              <a:ext uri="{FF2B5EF4-FFF2-40B4-BE49-F238E27FC236}">
                <a16:creationId xmlns:a16="http://schemas.microsoft.com/office/drawing/2014/main" id="{9705D568-6720-4D10-911F-B9282CC0BBE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38631" y="1388598"/>
            <a:ext cx="607500" cy="12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4">
            <a:extLst>
              <a:ext uri="{FF2B5EF4-FFF2-40B4-BE49-F238E27FC236}">
                <a16:creationId xmlns:a16="http://schemas.microsoft.com/office/drawing/2014/main" id="{A3B99B38-EF77-4C36-93A8-1E49A8B0AA1A}"/>
              </a:ext>
            </a:extLst>
          </p:cNvPr>
          <p:cNvSpPr>
            <a:spLocks/>
          </p:cNvSpPr>
          <p:nvPr/>
        </p:nvSpPr>
        <p:spPr bwMode="auto">
          <a:xfrm>
            <a:off x="3891789" y="215231"/>
            <a:ext cx="8060091" cy="6167261"/>
          </a:xfrm>
          <a:custGeom>
            <a:avLst/>
            <a:gdLst>
              <a:gd name="connsiteX0" fmla="*/ 26453 w 8060091"/>
              <a:gd name="connsiteY0" fmla="*/ 0 h 6167261"/>
              <a:gd name="connsiteX1" fmla="*/ 8060091 w 8060091"/>
              <a:gd name="connsiteY1" fmla="*/ 0 h 6167261"/>
              <a:gd name="connsiteX2" fmla="*/ 8060091 w 8060091"/>
              <a:gd name="connsiteY2" fmla="*/ 4855643 h 6167261"/>
              <a:gd name="connsiteX3" fmla="*/ 7927511 w 8060091"/>
              <a:gd name="connsiteY3" fmla="*/ 4932887 h 6167261"/>
              <a:gd name="connsiteX4" fmla="*/ 7660714 w 8060091"/>
              <a:gd name="connsiteY4" fmla="*/ 5092758 h 6167261"/>
              <a:gd name="connsiteX5" fmla="*/ 7415838 w 8060091"/>
              <a:gd name="connsiteY5" fmla="*/ 5240327 h 6167261"/>
              <a:gd name="connsiteX6" fmla="*/ 7190613 w 8060091"/>
              <a:gd name="connsiteY6" fmla="*/ 5377906 h 6167261"/>
              <a:gd name="connsiteX7" fmla="*/ 6983524 w 8060091"/>
              <a:gd name="connsiteY7" fmla="*/ 5503190 h 6167261"/>
              <a:gd name="connsiteX8" fmla="*/ 6793823 w 8060091"/>
              <a:gd name="connsiteY8" fmla="*/ 5619247 h 6167261"/>
              <a:gd name="connsiteX9" fmla="*/ 6619233 w 8060091"/>
              <a:gd name="connsiteY9" fmla="*/ 5723010 h 6167261"/>
              <a:gd name="connsiteX10" fmla="*/ 6459003 w 8060091"/>
              <a:gd name="connsiteY10" fmla="*/ 5816778 h 6167261"/>
              <a:gd name="connsiteX11" fmla="*/ 6310869 w 8060091"/>
              <a:gd name="connsiteY11" fmla="*/ 5898251 h 6167261"/>
              <a:gd name="connsiteX12" fmla="*/ 6173314 w 8060091"/>
              <a:gd name="connsiteY12" fmla="*/ 5969730 h 6167261"/>
              <a:gd name="connsiteX13" fmla="*/ 6044830 w 8060091"/>
              <a:gd name="connsiteY13" fmla="*/ 6029682 h 6167261"/>
              <a:gd name="connsiteX14" fmla="*/ 5923905 w 8060091"/>
              <a:gd name="connsiteY14" fmla="*/ 6079640 h 6167261"/>
              <a:gd name="connsiteX15" fmla="*/ 5809779 w 8060091"/>
              <a:gd name="connsiteY15" fmla="*/ 6118071 h 6167261"/>
              <a:gd name="connsiteX16" fmla="*/ 5699433 w 8060091"/>
              <a:gd name="connsiteY16" fmla="*/ 6144972 h 6167261"/>
              <a:gd name="connsiteX17" fmla="*/ 5592113 w 8060091"/>
              <a:gd name="connsiteY17" fmla="*/ 6161882 h 6167261"/>
              <a:gd name="connsiteX18" fmla="*/ 5487811 w 8060091"/>
              <a:gd name="connsiteY18" fmla="*/ 6167261 h 6167261"/>
              <a:gd name="connsiteX19" fmla="*/ 5382001 w 8060091"/>
              <a:gd name="connsiteY19" fmla="*/ 6161882 h 6167261"/>
              <a:gd name="connsiteX20" fmla="*/ 5274677 w 8060091"/>
              <a:gd name="connsiteY20" fmla="*/ 6144972 h 6167261"/>
              <a:gd name="connsiteX21" fmla="*/ 5164331 w 8060091"/>
              <a:gd name="connsiteY21" fmla="*/ 6118071 h 6167261"/>
              <a:gd name="connsiteX22" fmla="*/ 5050209 w 8060091"/>
              <a:gd name="connsiteY22" fmla="*/ 6079640 h 6167261"/>
              <a:gd name="connsiteX23" fmla="*/ 4929280 w 8060091"/>
              <a:gd name="connsiteY23" fmla="*/ 6029682 h 6167261"/>
              <a:gd name="connsiteX24" fmla="*/ 4800796 w 8060091"/>
              <a:gd name="connsiteY24" fmla="*/ 5969730 h 6167261"/>
              <a:gd name="connsiteX25" fmla="*/ 4663241 w 8060091"/>
              <a:gd name="connsiteY25" fmla="*/ 5898251 h 6167261"/>
              <a:gd name="connsiteX26" fmla="*/ 4515107 w 8060091"/>
              <a:gd name="connsiteY26" fmla="*/ 5816778 h 6167261"/>
              <a:gd name="connsiteX27" fmla="*/ 4354877 w 8060091"/>
              <a:gd name="connsiteY27" fmla="*/ 5723010 h 6167261"/>
              <a:gd name="connsiteX28" fmla="*/ 4180291 w 8060091"/>
              <a:gd name="connsiteY28" fmla="*/ 5619247 h 6167261"/>
              <a:gd name="connsiteX29" fmla="*/ 3990586 w 8060091"/>
              <a:gd name="connsiteY29" fmla="*/ 5503190 h 6167261"/>
              <a:gd name="connsiteX30" fmla="*/ 3783498 w 8060091"/>
              <a:gd name="connsiteY30" fmla="*/ 5377906 h 6167261"/>
              <a:gd name="connsiteX31" fmla="*/ 3558272 w 8060091"/>
              <a:gd name="connsiteY31" fmla="*/ 5240327 h 6167261"/>
              <a:gd name="connsiteX32" fmla="*/ 3313396 w 8060091"/>
              <a:gd name="connsiteY32" fmla="*/ 5092758 h 6167261"/>
              <a:gd name="connsiteX33" fmla="*/ 3046600 w 8060091"/>
              <a:gd name="connsiteY33" fmla="*/ 4932887 h 6167261"/>
              <a:gd name="connsiteX34" fmla="*/ 2756377 w 8060091"/>
              <a:gd name="connsiteY34" fmla="*/ 4763796 h 6167261"/>
              <a:gd name="connsiteX35" fmla="*/ 2466151 w 8060091"/>
              <a:gd name="connsiteY35" fmla="*/ 4595470 h 6167261"/>
              <a:gd name="connsiteX36" fmla="*/ 2195580 w 8060091"/>
              <a:gd name="connsiteY36" fmla="*/ 4442517 h 6167261"/>
              <a:gd name="connsiteX37" fmla="*/ 1946167 w 8060091"/>
              <a:gd name="connsiteY37" fmla="*/ 4302635 h 6167261"/>
              <a:gd name="connsiteX38" fmla="*/ 1714896 w 8060091"/>
              <a:gd name="connsiteY38" fmla="*/ 4174275 h 6167261"/>
              <a:gd name="connsiteX39" fmla="*/ 1504028 w 8060091"/>
              <a:gd name="connsiteY39" fmla="*/ 4057450 h 6167261"/>
              <a:gd name="connsiteX40" fmla="*/ 1309791 w 8060091"/>
              <a:gd name="connsiteY40" fmla="*/ 3949076 h 6167261"/>
              <a:gd name="connsiteX41" fmla="*/ 1132935 w 8060091"/>
              <a:gd name="connsiteY41" fmla="*/ 3849157 h 6167261"/>
              <a:gd name="connsiteX42" fmla="*/ 972706 w 8060091"/>
              <a:gd name="connsiteY42" fmla="*/ 3756157 h 6167261"/>
              <a:gd name="connsiteX43" fmla="*/ 827594 w 8060091"/>
              <a:gd name="connsiteY43" fmla="*/ 3667000 h 6167261"/>
              <a:gd name="connsiteX44" fmla="*/ 696841 w 8060091"/>
              <a:gd name="connsiteY44" fmla="*/ 3583223 h 6167261"/>
              <a:gd name="connsiteX45" fmla="*/ 581962 w 8060091"/>
              <a:gd name="connsiteY45" fmla="*/ 3501749 h 6167261"/>
              <a:gd name="connsiteX46" fmla="*/ 478417 w 8060091"/>
              <a:gd name="connsiteY46" fmla="*/ 3420279 h 6167261"/>
              <a:gd name="connsiteX47" fmla="*/ 387721 w 8060091"/>
              <a:gd name="connsiteY47" fmla="*/ 3340346 h 6167261"/>
              <a:gd name="connsiteX48" fmla="*/ 309877 w 8060091"/>
              <a:gd name="connsiteY48" fmla="*/ 3258104 h 6167261"/>
              <a:gd name="connsiteX49" fmla="*/ 241853 w 8060091"/>
              <a:gd name="connsiteY49" fmla="*/ 3172787 h 6167261"/>
              <a:gd name="connsiteX50" fmla="*/ 184416 w 8060091"/>
              <a:gd name="connsiteY50" fmla="*/ 3083631 h 6167261"/>
              <a:gd name="connsiteX51" fmla="*/ 136800 w 8060091"/>
              <a:gd name="connsiteY51" fmla="*/ 2989094 h 6167261"/>
              <a:gd name="connsiteX52" fmla="*/ 97499 w 8060091"/>
              <a:gd name="connsiteY52" fmla="*/ 2887639 h 6167261"/>
              <a:gd name="connsiteX53" fmla="*/ 65753 w 8060091"/>
              <a:gd name="connsiteY53" fmla="*/ 2777726 h 6167261"/>
              <a:gd name="connsiteX54" fmla="*/ 42324 w 8060091"/>
              <a:gd name="connsiteY54" fmla="*/ 2658593 h 6167261"/>
              <a:gd name="connsiteX55" fmla="*/ 23430 w 8060091"/>
              <a:gd name="connsiteY55" fmla="*/ 2528701 h 6167261"/>
              <a:gd name="connsiteX56" fmla="*/ 11339 w 8060091"/>
              <a:gd name="connsiteY56" fmla="*/ 2386508 h 6167261"/>
              <a:gd name="connsiteX57" fmla="*/ 3780 w 8060091"/>
              <a:gd name="connsiteY57" fmla="*/ 2231251 h 6167261"/>
              <a:gd name="connsiteX58" fmla="*/ 757 w 8060091"/>
              <a:gd name="connsiteY58" fmla="*/ 2060621 h 6167261"/>
              <a:gd name="connsiteX59" fmla="*/ 0 w 8060091"/>
              <a:gd name="connsiteY59" fmla="*/ 1873085 h 6167261"/>
              <a:gd name="connsiteX60" fmla="*/ 2270 w 8060091"/>
              <a:gd name="connsiteY60" fmla="*/ 1668635 h 6167261"/>
              <a:gd name="connsiteX61" fmla="*/ 6802 w 8060091"/>
              <a:gd name="connsiteY61" fmla="*/ 1446508 h 6167261"/>
              <a:gd name="connsiteX62" fmla="*/ 11339 w 8060091"/>
              <a:gd name="connsiteY62" fmla="*/ 1202863 h 6167261"/>
              <a:gd name="connsiteX63" fmla="*/ 16628 w 8060091"/>
              <a:gd name="connsiteY63" fmla="*/ 937696 h 6167261"/>
              <a:gd name="connsiteX64" fmla="*/ 21164 w 8060091"/>
              <a:gd name="connsiteY64" fmla="*/ 650237 h 6167261"/>
              <a:gd name="connsiteX65" fmla="*/ 24943 w 8060091"/>
              <a:gd name="connsiteY65" fmla="*/ 337417 h 6167261"/>
              <a:gd name="connsiteX66" fmla="*/ 26453 w 8060091"/>
              <a:gd name="connsiteY66" fmla="*/ 0 h 616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8060091" h="6167261">
                <a:moveTo>
                  <a:pt x="26453" y="0"/>
                </a:moveTo>
                <a:lnTo>
                  <a:pt x="8060091" y="0"/>
                </a:lnTo>
                <a:lnTo>
                  <a:pt x="8060091" y="4855643"/>
                </a:lnTo>
                <a:lnTo>
                  <a:pt x="7927511" y="4932887"/>
                </a:lnTo>
                <a:lnTo>
                  <a:pt x="7660714" y="5092758"/>
                </a:lnTo>
                <a:lnTo>
                  <a:pt x="7415838" y="5240327"/>
                </a:lnTo>
                <a:lnTo>
                  <a:pt x="7190613" y="5377906"/>
                </a:lnTo>
                <a:lnTo>
                  <a:pt x="6983524" y="5503190"/>
                </a:lnTo>
                <a:lnTo>
                  <a:pt x="6793823" y="5619247"/>
                </a:lnTo>
                <a:lnTo>
                  <a:pt x="6619233" y="5723010"/>
                </a:lnTo>
                <a:lnTo>
                  <a:pt x="6459003" y="5816778"/>
                </a:lnTo>
                <a:lnTo>
                  <a:pt x="6310869" y="5898251"/>
                </a:lnTo>
                <a:lnTo>
                  <a:pt x="6173314" y="5969730"/>
                </a:lnTo>
                <a:lnTo>
                  <a:pt x="6044830" y="6029682"/>
                </a:lnTo>
                <a:lnTo>
                  <a:pt x="5923905" y="6079640"/>
                </a:lnTo>
                <a:lnTo>
                  <a:pt x="5809779" y="6118071"/>
                </a:lnTo>
                <a:lnTo>
                  <a:pt x="5699433" y="6144972"/>
                </a:lnTo>
                <a:lnTo>
                  <a:pt x="5592113" y="6161882"/>
                </a:lnTo>
                <a:lnTo>
                  <a:pt x="5487811" y="6167261"/>
                </a:lnTo>
                <a:lnTo>
                  <a:pt x="5382001" y="6161882"/>
                </a:lnTo>
                <a:lnTo>
                  <a:pt x="5274677" y="6144972"/>
                </a:lnTo>
                <a:lnTo>
                  <a:pt x="5164331" y="6118071"/>
                </a:lnTo>
                <a:lnTo>
                  <a:pt x="5050209" y="6079640"/>
                </a:lnTo>
                <a:lnTo>
                  <a:pt x="4929280" y="6029682"/>
                </a:lnTo>
                <a:lnTo>
                  <a:pt x="4800796" y="5969730"/>
                </a:lnTo>
                <a:lnTo>
                  <a:pt x="4663241" y="5898251"/>
                </a:lnTo>
                <a:lnTo>
                  <a:pt x="4515107" y="5816778"/>
                </a:lnTo>
                <a:lnTo>
                  <a:pt x="4354877" y="5723010"/>
                </a:lnTo>
                <a:lnTo>
                  <a:pt x="4180291" y="5619247"/>
                </a:lnTo>
                <a:lnTo>
                  <a:pt x="3990586" y="5503190"/>
                </a:lnTo>
                <a:lnTo>
                  <a:pt x="3783498" y="5377906"/>
                </a:lnTo>
                <a:lnTo>
                  <a:pt x="3558272" y="5240327"/>
                </a:lnTo>
                <a:lnTo>
                  <a:pt x="3313396" y="5092758"/>
                </a:lnTo>
                <a:lnTo>
                  <a:pt x="3046600" y="4932887"/>
                </a:lnTo>
                <a:lnTo>
                  <a:pt x="2756377" y="4763796"/>
                </a:lnTo>
                <a:lnTo>
                  <a:pt x="2466151" y="4595470"/>
                </a:lnTo>
                <a:lnTo>
                  <a:pt x="2195580" y="4442517"/>
                </a:lnTo>
                <a:lnTo>
                  <a:pt x="1946167" y="4302635"/>
                </a:lnTo>
                <a:lnTo>
                  <a:pt x="1714896" y="4174275"/>
                </a:lnTo>
                <a:lnTo>
                  <a:pt x="1504028" y="4057450"/>
                </a:lnTo>
                <a:lnTo>
                  <a:pt x="1309791" y="3949076"/>
                </a:lnTo>
                <a:lnTo>
                  <a:pt x="1132935" y="3849157"/>
                </a:lnTo>
                <a:lnTo>
                  <a:pt x="972706" y="3756157"/>
                </a:lnTo>
                <a:lnTo>
                  <a:pt x="827594" y="3667000"/>
                </a:lnTo>
                <a:lnTo>
                  <a:pt x="696841" y="3583223"/>
                </a:lnTo>
                <a:lnTo>
                  <a:pt x="581962" y="3501749"/>
                </a:lnTo>
                <a:lnTo>
                  <a:pt x="478417" y="3420279"/>
                </a:lnTo>
                <a:lnTo>
                  <a:pt x="387721" y="3340346"/>
                </a:lnTo>
                <a:lnTo>
                  <a:pt x="309877" y="3258104"/>
                </a:lnTo>
                <a:lnTo>
                  <a:pt x="241853" y="3172787"/>
                </a:lnTo>
                <a:lnTo>
                  <a:pt x="184416" y="3083631"/>
                </a:lnTo>
                <a:lnTo>
                  <a:pt x="136800" y="2989094"/>
                </a:lnTo>
                <a:lnTo>
                  <a:pt x="97499" y="2887639"/>
                </a:lnTo>
                <a:lnTo>
                  <a:pt x="65753" y="2777726"/>
                </a:lnTo>
                <a:lnTo>
                  <a:pt x="42324" y="2658593"/>
                </a:lnTo>
                <a:lnTo>
                  <a:pt x="23430" y="2528701"/>
                </a:lnTo>
                <a:lnTo>
                  <a:pt x="11339" y="2386508"/>
                </a:lnTo>
                <a:lnTo>
                  <a:pt x="3780" y="2231251"/>
                </a:lnTo>
                <a:lnTo>
                  <a:pt x="757" y="2060621"/>
                </a:lnTo>
                <a:lnTo>
                  <a:pt x="0" y="1873085"/>
                </a:lnTo>
                <a:lnTo>
                  <a:pt x="2270" y="1668635"/>
                </a:lnTo>
                <a:lnTo>
                  <a:pt x="6802" y="1446508"/>
                </a:lnTo>
                <a:lnTo>
                  <a:pt x="11339" y="1202863"/>
                </a:lnTo>
                <a:lnTo>
                  <a:pt x="16628" y="937696"/>
                </a:lnTo>
                <a:lnTo>
                  <a:pt x="21164" y="650237"/>
                </a:lnTo>
                <a:lnTo>
                  <a:pt x="24943" y="337417"/>
                </a:lnTo>
                <a:lnTo>
                  <a:pt x="26453" y="0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PA_库_Rectangle: Rounded Corners 17">
            <a:extLst>
              <a:ext uri="{FF2B5EF4-FFF2-40B4-BE49-F238E27FC236}">
                <a16:creationId xmlns:a16="http://schemas.microsoft.com/office/drawing/2014/main" id="{B8781C81-B74E-4EA5-AD40-FF9FC3D0D7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44671" y="2074679"/>
            <a:ext cx="1726243" cy="3180753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381000" dir="540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_库_椭圆 17">
            <a:extLst>
              <a:ext uri="{FF2B5EF4-FFF2-40B4-BE49-F238E27FC236}">
                <a16:creationId xmlns:a16="http://schemas.microsoft.com/office/drawing/2014/main" id="{87C4ECFF-8AF5-400A-931C-9F938E4B39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38558" y="1347374"/>
            <a:ext cx="1138469" cy="11384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8636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_库_矩形 19">
            <a:extLst>
              <a:ext uri="{FF2B5EF4-FFF2-40B4-BE49-F238E27FC236}">
                <a16:creationId xmlns:a16="http://schemas.microsoft.com/office/drawing/2014/main" id="{51F3162C-37CE-4759-8CB9-64F192FB8B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04039" y="2702608"/>
            <a:ext cx="1407507" cy="376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  <a:endParaRPr lang="en-US" sz="2000" spc="300" dirty="0">
              <a:solidFill>
                <a:schemeClr val="bg1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9" name="PA_库_任意多边形 27">
            <a:extLst>
              <a:ext uri="{FF2B5EF4-FFF2-40B4-BE49-F238E27FC236}">
                <a16:creationId xmlns:a16="http://schemas.microsoft.com/office/drawing/2014/main" id="{E053A363-162D-40CC-9053-015551DCEE3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50508" y="1698762"/>
            <a:ext cx="514568" cy="435693"/>
          </a:xfrm>
          <a:custGeom>
            <a:avLst/>
            <a:gdLst>
              <a:gd name="T0" fmla="*/ 209171 w 602"/>
              <a:gd name="T1" fmla="*/ 183789 h 510"/>
              <a:gd name="T2" fmla="*/ 209171 w 602"/>
              <a:gd name="T3" fmla="*/ 183789 h 510"/>
              <a:gd name="T4" fmla="*/ 7587 w 602"/>
              <a:gd name="T5" fmla="*/ 183789 h 510"/>
              <a:gd name="T6" fmla="*/ 0 w 602"/>
              <a:gd name="T7" fmla="*/ 176206 h 510"/>
              <a:gd name="T8" fmla="*/ 0 w 602"/>
              <a:gd name="T9" fmla="*/ 173679 h 510"/>
              <a:gd name="T10" fmla="*/ 7587 w 602"/>
              <a:gd name="T11" fmla="*/ 163207 h 510"/>
              <a:gd name="T12" fmla="*/ 209171 w 602"/>
              <a:gd name="T13" fmla="*/ 163207 h 510"/>
              <a:gd name="T14" fmla="*/ 217119 w 602"/>
              <a:gd name="T15" fmla="*/ 173679 h 510"/>
              <a:gd name="T16" fmla="*/ 217119 w 602"/>
              <a:gd name="T17" fmla="*/ 176206 h 510"/>
              <a:gd name="T18" fmla="*/ 209171 w 602"/>
              <a:gd name="T19" fmla="*/ 183789 h 510"/>
              <a:gd name="T20" fmla="*/ 175935 w 602"/>
              <a:gd name="T21" fmla="*/ 153097 h 510"/>
              <a:gd name="T22" fmla="*/ 175935 w 602"/>
              <a:gd name="T23" fmla="*/ 153097 h 510"/>
              <a:gd name="T24" fmla="*/ 155704 w 602"/>
              <a:gd name="T25" fmla="*/ 153097 h 510"/>
              <a:gd name="T26" fmla="*/ 145589 w 602"/>
              <a:gd name="T27" fmla="*/ 142987 h 510"/>
              <a:gd name="T28" fmla="*/ 145589 w 602"/>
              <a:gd name="T29" fmla="*/ 10110 h 510"/>
              <a:gd name="T30" fmla="*/ 155704 w 602"/>
              <a:gd name="T31" fmla="*/ 0 h 510"/>
              <a:gd name="T32" fmla="*/ 175935 w 602"/>
              <a:gd name="T33" fmla="*/ 0 h 510"/>
              <a:gd name="T34" fmla="*/ 186411 w 602"/>
              <a:gd name="T35" fmla="*/ 10110 h 510"/>
              <a:gd name="T36" fmla="*/ 186411 w 602"/>
              <a:gd name="T37" fmla="*/ 142987 h 510"/>
              <a:gd name="T38" fmla="*/ 175935 w 602"/>
              <a:gd name="T39" fmla="*/ 153097 h 510"/>
              <a:gd name="T40" fmla="*/ 119939 w 602"/>
              <a:gd name="T41" fmla="*/ 153097 h 510"/>
              <a:gd name="T42" fmla="*/ 119939 w 602"/>
              <a:gd name="T43" fmla="*/ 153097 h 510"/>
              <a:gd name="T44" fmla="*/ 99708 w 602"/>
              <a:gd name="T45" fmla="*/ 153097 h 510"/>
              <a:gd name="T46" fmla="*/ 89232 w 602"/>
              <a:gd name="T47" fmla="*/ 142987 h 510"/>
              <a:gd name="T48" fmla="*/ 89232 w 602"/>
              <a:gd name="T49" fmla="*/ 58856 h 510"/>
              <a:gd name="T50" fmla="*/ 99708 w 602"/>
              <a:gd name="T51" fmla="*/ 48385 h 510"/>
              <a:gd name="T52" fmla="*/ 119939 w 602"/>
              <a:gd name="T53" fmla="*/ 48385 h 510"/>
              <a:gd name="T54" fmla="*/ 130054 w 602"/>
              <a:gd name="T55" fmla="*/ 58856 h 510"/>
              <a:gd name="T56" fmla="*/ 130054 w 602"/>
              <a:gd name="T57" fmla="*/ 142987 h 510"/>
              <a:gd name="T58" fmla="*/ 119939 w 602"/>
              <a:gd name="T59" fmla="*/ 153097 h 510"/>
              <a:gd name="T60" fmla="*/ 61053 w 602"/>
              <a:gd name="T61" fmla="*/ 153097 h 510"/>
              <a:gd name="T62" fmla="*/ 61053 w 602"/>
              <a:gd name="T63" fmla="*/ 153097 h 510"/>
              <a:gd name="T64" fmla="*/ 40823 w 602"/>
              <a:gd name="T65" fmla="*/ 153097 h 510"/>
              <a:gd name="T66" fmla="*/ 30707 w 602"/>
              <a:gd name="T67" fmla="*/ 142987 h 510"/>
              <a:gd name="T68" fmla="*/ 30707 w 602"/>
              <a:gd name="T69" fmla="*/ 107240 h 510"/>
              <a:gd name="T70" fmla="*/ 40823 w 602"/>
              <a:gd name="T71" fmla="*/ 97130 h 510"/>
              <a:gd name="T72" fmla="*/ 61053 w 602"/>
              <a:gd name="T73" fmla="*/ 97130 h 510"/>
              <a:gd name="T74" fmla="*/ 71530 w 602"/>
              <a:gd name="T75" fmla="*/ 107240 h 510"/>
              <a:gd name="T76" fmla="*/ 71530 w 602"/>
              <a:gd name="T77" fmla="*/ 142987 h 510"/>
              <a:gd name="T78" fmla="*/ 61053 w 602"/>
              <a:gd name="T79" fmla="*/ 153097 h 51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10">
                <a:moveTo>
                  <a:pt x="579" y="509"/>
                </a:moveTo>
                <a:lnTo>
                  <a:pt x="579" y="509"/>
                </a:lnTo>
                <a:cubicBezTo>
                  <a:pt x="21" y="509"/>
                  <a:pt x="21" y="509"/>
                  <a:pt x="21" y="509"/>
                </a:cubicBezTo>
                <a:cubicBezTo>
                  <a:pt x="7" y="509"/>
                  <a:pt x="0" y="502"/>
                  <a:pt x="0" y="488"/>
                </a:cubicBezTo>
                <a:cubicBezTo>
                  <a:pt x="0" y="481"/>
                  <a:pt x="0" y="481"/>
                  <a:pt x="0" y="481"/>
                </a:cubicBezTo>
                <a:cubicBezTo>
                  <a:pt x="0" y="467"/>
                  <a:pt x="7" y="452"/>
                  <a:pt x="21" y="452"/>
                </a:cubicBezTo>
                <a:cubicBezTo>
                  <a:pt x="579" y="452"/>
                  <a:pt x="579" y="452"/>
                  <a:pt x="579" y="452"/>
                </a:cubicBezTo>
                <a:cubicBezTo>
                  <a:pt x="594" y="452"/>
                  <a:pt x="601" y="467"/>
                  <a:pt x="601" y="481"/>
                </a:cubicBezTo>
                <a:cubicBezTo>
                  <a:pt x="601" y="488"/>
                  <a:pt x="601" y="488"/>
                  <a:pt x="601" y="488"/>
                </a:cubicBezTo>
                <a:cubicBezTo>
                  <a:pt x="601" y="502"/>
                  <a:pt x="594" y="509"/>
                  <a:pt x="579" y="509"/>
                </a:cubicBezTo>
                <a:close/>
                <a:moveTo>
                  <a:pt x="487" y="424"/>
                </a:moveTo>
                <a:lnTo>
                  <a:pt x="487" y="424"/>
                </a:lnTo>
                <a:cubicBezTo>
                  <a:pt x="431" y="424"/>
                  <a:pt x="431" y="424"/>
                  <a:pt x="431" y="424"/>
                </a:cubicBezTo>
                <a:cubicBezTo>
                  <a:pt x="417" y="424"/>
                  <a:pt x="403" y="417"/>
                  <a:pt x="403" y="396"/>
                </a:cubicBezTo>
                <a:cubicBezTo>
                  <a:pt x="403" y="28"/>
                  <a:pt x="403" y="28"/>
                  <a:pt x="403" y="28"/>
                </a:cubicBezTo>
                <a:cubicBezTo>
                  <a:pt x="403" y="14"/>
                  <a:pt x="417" y="0"/>
                  <a:pt x="431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509" y="0"/>
                  <a:pt x="516" y="14"/>
                  <a:pt x="516" y="28"/>
                </a:cubicBezTo>
                <a:cubicBezTo>
                  <a:pt x="516" y="396"/>
                  <a:pt x="516" y="396"/>
                  <a:pt x="516" y="396"/>
                </a:cubicBezTo>
                <a:cubicBezTo>
                  <a:pt x="516" y="417"/>
                  <a:pt x="509" y="424"/>
                  <a:pt x="487" y="424"/>
                </a:cubicBezTo>
                <a:close/>
                <a:moveTo>
                  <a:pt x="332" y="424"/>
                </a:moveTo>
                <a:lnTo>
                  <a:pt x="332" y="424"/>
                </a:lnTo>
                <a:cubicBezTo>
                  <a:pt x="276" y="424"/>
                  <a:pt x="276" y="424"/>
                  <a:pt x="276" y="424"/>
                </a:cubicBezTo>
                <a:cubicBezTo>
                  <a:pt x="254" y="424"/>
                  <a:pt x="247" y="417"/>
                  <a:pt x="247" y="396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7" y="149"/>
                  <a:pt x="254" y="134"/>
                  <a:pt x="276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46" y="134"/>
                  <a:pt x="360" y="149"/>
                  <a:pt x="360" y="163"/>
                </a:cubicBezTo>
                <a:cubicBezTo>
                  <a:pt x="360" y="396"/>
                  <a:pt x="360" y="396"/>
                  <a:pt x="360" y="396"/>
                </a:cubicBezTo>
                <a:cubicBezTo>
                  <a:pt x="360" y="417"/>
                  <a:pt x="346" y="424"/>
                  <a:pt x="332" y="424"/>
                </a:cubicBezTo>
                <a:close/>
                <a:moveTo>
                  <a:pt x="169" y="424"/>
                </a:moveTo>
                <a:lnTo>
                  <a:pt x="169" y="424"/>
                </a:lnTo>
                <a:cubicBezTo>
                  <a:pt x="113" y="424"/>
                  <a:pt x="113" y="424"/>
                  <a:pt x="113" y="424"/>
                </a:cubicBezTo>
                <a:cubicBezTo>
                  <a:pt x="99" y="424"/>
                  <a:pt x="85" y="417"/>
                  <a:pt x="85" y="396"/>
                </a:cubicBezTo>
                <a:cubicBezTo>
                  <a:pt x="85" y="297"/>
                  <a:pt x="85" y="297"/>
                  <a:pt x="85" y="297"/>
                </a:cubicBezTo>
                <a:cubicBezTo>
                  <a:pt x="85" y="276"/>
                  <a:pt x="99" y="269"/>
                  <a:pt x="113" y="269"/>
                </a:cubicBezTo>
                <a:cubicBezTo>
                  <a:pt x="169" y="269"/>
                  <a:pt x="169" y="269"/>
                  <a:pt x="169" y="269"/>
                </a:cubicBezTo>
                <a:cubicBezTo>
                  <a:pt x="184" y="269"/>
                  <a:pt x="198" y="276"/>
                  <a:pt x="198" y="297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198" y="417"/>
                  <a:pt x="184" y="424"/>
                  <a:pt x="169" y="4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PA_库_矩形 24">
            <a:extLst>
              <a:ext uri="{FF2B5EF4-FFF2-40B4-BE49-F238E27FC236}">
                <a16:creationId xmlns:a16="http://schemas.microsoft.com/office/drawing/2014/main" id="{529224A9-DC6F-48D1-BB0F-32F3F19CFC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91141" y="3568024"/>
            <a:ext cx="141082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id-ID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quick, brown fox jumps over a lazy dog. DJs flock by when MTV ax quiz prog. Junk MTV quiz graced by fox whelps. </a:t>
            </a: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A_库_Rectangle: Rounded Corners 15">
            <a:extLst>
              <a:ext uri="{FF2B5EF4-FFF2-40B4-BE49-F238E27FC236}">
                <a16:creationId xmlns:a16="http://schemas.microsoft.com/office/drawing/2014/main" id="{688E3839-45B8-4ABB-A0C9-1750C8F5F4F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987090" y="2074680"/>
            <a:ext cx="1726243" cy="3180754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381000" dir="540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_库_椭圆 11">
            <a:extLst>
              <a:ext uri="{FF2B5EF4-FFF2-40B4-BE49-F238E27FC236}">
                <a16:creationId xmlns:a16="http://schemas.microsoft.com/office/drawing/2014/main" id="{EBA776D9-6553-4EF7-AFE8-1B4BB35FF2A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84216" y="1347374"/>
            <a:ext cx="1138469" cy="11384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8636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_库_矩形 12">
            <a:extLst>
              <a:ext uri="{FF2B5EF4-FFF2-40B4-BE49-F238E27FC236}">
                <a16:creationId xmlns:a16="http://schemas.microsoft.com/office/drawing/2014/main" id="{2171C854-9274-4FE2-BE62-2AF4A3D004F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148041" y="3568024"/>
            <a:ext cx="141082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id-ID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quick, brown fox jumps over a lazy dog. DJs flock by when MTV ax quiz prog. Junk MTV quiz graced by fox whelps. </a:t>
            </a: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A_库_矩形 13">
            <a:extLst>
              <a:ext uri="{FF2B5EF4-FFF2-40B4-BE49-F238E27FC236}">
                <a16:creationId xmlns:a16="http://schemas.microsoft.com/office/drawing/2014/main" id="{367DECBB-AB87-41B3-B7ED-F0E53F3BC88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149696" y="2702608"/>
            <a:ext cx="1407507" cy="376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  <a:endParaRPr lang="en-US" sz="2000" spc="300" dirty="0">
              <a:solidFill>
                <a:schemeClr val="bg1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15" name="PA_库_任意多边形 120">
            <a:extLst>
              <a:ext uri="{FF2B5EF4-FFF2-40B4-BE49-F238E27FC236}">
                <a16:creationId xmlns:a16="http://schemas.microsoft.com/office/drawing/2014/main" id="{374F920D-5EE9-4B2E-8A34-39D75E0D470F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596167" y="1711909"/>
            <a:ext cx="514566" cy="409399"/>
          </a:xfrm>
          <a:custGeom>
            <a:avLst/>
            <a:gdLst>
              <a:gd name="T0" fmla="*/ 217118 w 602"/>
              <a:gd name="T1" fmla="*/ 38054 h 482"/>
              <a:gd name="T2" fmla="*/ 217118 w 602"/>
              <a:gd name="T3" fmla="*/ 38054 h 482"/>
              <a:gd name="T4" fmla="*/ 217118 w 602"/>
              <a:gd name="T5" fmla="*/ 38054 h 482"/>
              <a:gd name="T6" fmla="*/ 186411 w 602"/>
              <a:gd name="T7" fmla="*/ 104109 h 482"/>
              <a:gd name="T8" fmla="*/ 186411 w 602"/>
              <a:gd name="T9" fmla="*/ 104109 h 482"/>
              <a:gd name="T10" fmla="*/ 178824 w 602"/>
              <a:gd name="T11" fmla="*/ 111648 h 482"/>
              <a:gd name="T12" fmla="*/ 178824 w 602"/>
              <a:gd name="T13" fmla="*/ 111648 h 482"/>
              <a:gd name="T14" fmla="*/ 89231 w 602"/>
              <a:gd name="T15" fmla="*/ 116674 h 482"/>
              <a:gd name="T16" fmla="*/ 94289 w 602"/>
              <a:gd name="T17" fmla="*/ 132111 h 482"/>
              <a:gd name="T18" fmla="*/ 191468 w 602"/>
              <a:gd name="T19" fmla="*/ 132111 h 482"/>
              <a:gd name="T20" fmla="*/ 212060 w 602"/>
              <a:gd name="T21" fmla="*/ 152215 h 482"/>
              <a:gd name="T22" fmla="*/ 191468 w 602"/>
              <a:gd name="T23" fmla="*/ 172678 h 482"/>
              <a:gd name="T24" fmla="*/ 171238 w 602"/>
              <a:gd name="T25" fmla="*/ 152215 h 482"/>
              <a:gd name="T26" fmla="*/ 74058 w 602"/>
              <a:gd name="T27" fmla="*/ 152215 h 482"/>
              <a:gd name="T28" fmla="*/ 53467 w 602"/>
              <a:gd name="T29" fmla="*/ 172678 h 482"/>
              <a:gd name="T30" fmla="*/ 33236 w 602"/>
              <a:gd name="T31" fmla="*/ 152215 h 482"/>
              <a:gd name="T32" fmla="*/ 53467 w 602"/>
              <a:gd name="T33" fmla="*/ 132111 h 482"/>
              <a:gd name="T34" fmla="*/ 74058 w 602"/>
              <a:gd name="T35" fmla="*/ 132111 h 482"/>
              <a:gd name="T36" fmla="*/ 33236 w 602"/>
              <a:gd name="T37" fmla="*/ 20463 h 482"/>
              <a:gd name="T38" fmla="*/ 10115 w 602"/>
              <a:gd name="T39" fmla="*/ 20463 h 482"/>
              <a:gd name="T40" fmla="*/ 0 w 602"/>
              <a:gd name="T41" fmla="*/ 10052 h 482"/>
              <a:gd name="T42" fmla="*/ 10115 w 602"/>
              <a:gd name="T43" fmla="*/ 0 h 482"/>
              <a:gd name="T44" fmla="*/ 40822 w 602"/>
              <a:gd name="T45" fmla="*/ 0 h 482"/>
              <a:gd name="T46" fmla="*/ 50938 w 602"/>
              <a:gd name="T47" fmla="*/ 5026 h 482"/>
              <a:gd name="T48" fmla="*/ 50938 w 602"/>
              <a:gd name="T49" fmla="*/ 5026 h 482"/>
              <a:gd name="T50" fmla="*/ 56357 w 602"/>
              <a:gd name="T51" fmla="*/ 22976 h 482"/>
              <a:gd name="T52" fmla="*/ 206641 w 602"/>
              <a:gd name="T53" fmla="*/ 22976 h 482"/>
              <a:gd name="T54" fmla="*/ 217118 w 602"/>
              <a:gd name="T55" fmla="*/ 33028 h 482"/>
              <a:gd name="T56" fmla="*/ 217118 w 602"/>
              <a:gd name="T57" fmla="*/ 38054 h 482"/>
              <a:gd name="T58" fmla="*/ 63943 w 602"/>
              <a:gd name="T59" fmla="*/ 43080 h 482"/>
              <a:gd name="T60" fmla="*/ 63943 w 602"/>
              <a:gd name="T61" fmla="*/ 43080 h 482"/>
              <a:gd name="T62" fmla="*/ 81645 w 602"/>
              <a:gd name="T63" fmla="*/ 96570 h 482"/>
              <a:gd name="T64" fmla="*/ 171238 w 602"/>
              <a:gd name="T65" fmla="*/ 91544 h 482"/>
              <a:gd name="T66" fmla="*/ 191468 w 602"/>
              <a:gd name="T67" fmla="*/ 43080 h 482"/>
              <a:gd name="T68" fmla="*/ 63943 w 602"/>
              <a:gd name="T69" fmla="*/ 43080 h 48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02" h="482">
                <a:moveTo>
                  <a:pt x="601" y="106"/>
                </a:moveTo>
                <a:lnTo>
                  <a:pt x="601" y="106"/>
                </a:lnTo>
                <a:cubicBezTo>
                  <a:pt x="516" y="290"/>
                  <a:pt x="516" y="290"/>
                  <a:pt x="516" y="290"/>
                </a:cubicBezTo>
                <a:cubicBezTo>
                  <a:pt x="509" y="304"/>
                  <a:pt x="502" y="311"/>
                  <a:pt x="495" y="311"/>
                </a:cubicBezTo>
                <a:cubicBezTo>
                  <a:pt x="247" y="325"/>
                  <a:pt x="247" y="325"/>
                  <a:pt x="247" y="325"/>
                </a:cubicBezTo>
                <a:cubicBezTo>
                  <a:pt x="261" y="368"/>
                  <a:pt x="261" y="368"/>
                  <a:pt x="261" y="368"/>
                </a:cubicBezTo>
                <a:cubicBezTo>
                  <a:pt x="530" y="368"/>
                  <a:pt x="530" y="368"/>
                  <a:pt x="530" y="368"/>
                </a:cubicBezTo>
                <a:cubicBezTo>
                  <a:pt x="558" y="368"/>
                  <a:pt x="587" y="389"/>
                  <a:pt x="587" y="424"/>
                </a:cubicBezTo>
                <a:cubicBezTo>
                  <a:pt x="587" y="453"/>
                  <a:pt x="558" y="481"/>
                  <a:pt x="530" y="481"/>
                </a:cubicBezTo>
                <a:cubicBezTo>
                  <a:pt x="495" y="481"/>
                  <a:pt x="474" y="453"/>
                  <a:pt x="474" y="424"/>
                </a:cubicBezTo>
                <a:cubicBezTo>
                  <a:pt x="205" y="424"/>
                  <a:pt x="205" y="424"/>
                  <a:pt x="205" y="424"/>
                </a:cubicBezTo>
                <a:cubicBezTo>
                  <a:pt x="205" y="453"/>
                  <a:pt x="184" y="481"/>
                  <a:pt x="148" y="481"/>
                </a:cubicBezTo>
                <a:cubicBezTo>
                  <a:pt x="120" y="481"/>
                  <a:pt x="92" y="453"/>
                  <a:pt x="92" y="424"/>
                </a:cubicBezTo>
                <a:cubicBezTo>
                  <a:pt x="92" y="389"/>
                  <a:pt x="120" y="368"/>
                  <a:pt x="148" y="368"/>
                </a:cubicBezTo>
                <a:cubicBezTo>
                  <a:pt x="205" y="368"/>
                  <a:pt x="205" y="368"/>
                  <a:pt x="205" y="368"/>
                </a:cubicBezTo>
                <a:cubicBezTo>
                  <a:pt x="92" y="57"/>
                  <a:pt x="92" y="57"/>
                  <a:pt x="92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14" y="57"/>
                  <a:pt x="0" y="42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27" y="0"/>
                  <a:pt x="134" y="7"/>
                  <a:pt x="141" y="1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572" y="64"/>
                  <a:pt x="572" y="64"/>
                  <a:pt x="572" y="64"/>
                </a:cubicBezTo>
                <a:cubicBezTo>
                  <a:pt x="594" y="64"/>
                  <a:pt x="601" y="78"/>
                  <a:pt x="601" y="92"/>
                </a:cubicBezTo>
                <a:cubicBezTo>
                  <a:pt x="601" y="99"/>
                  <a:pt x="601" y="99"/>
                  <a:pt x="601" y="106"/>
                </a:cubicBezTo>
                <a:close/>
                <a:moveTo>
                  <a:pt x="177" y="120"/>
                </a:moveTo>
                <a:lnTo>
                  <a:pt x="177" y="120"/>
                </a:lnTo>
                <a:cubicBezTo>
                  <a:pt x="226" y="269"/>
                  <a:pt x="226" y="269"/>
                  <a:pt x="226" y="269"/>
                </a:cubicBezTo>
                <a:cubicBezTo>
                  <a:pt x="474" y="255"/>
                  <a:pt x="474" y="255"/>
                  <a:pt x="474" y="255"/>
                </a:cubicBezTo>
                <a:cubicBezTo>
                  <a:pt x="530" y="120"/>
                  <a:pt x="530" y="120"/>
                  <a:pt x="530" y="120"/>
                </a:cubicBez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PA_库_Rectangle: Rounded Corners 1">
            <a:extLst>
              <a:ext uri="{FF2B5EF4-FFF2-40B4-BE49-F238E27FC236}">
                <a16:creationId xmlns:a16="http://schemas.microsoft.com/office/drawing/2014/main" id="{07AF960B-09CF-42B7-83DA-118C86D4308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029509" y="2074679"/>
            <a:ext cx="1726243" cy="3180754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381000" dir="540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PA_库_组合 4">
            <a:extLst>
              <a:ext uri="{FF2B5EF4-FFF2-40B4-BE49-F238E27FC236}">
                <a16:creationId xmlns:a16="http://schemas.microsoft.com/office/drawing/2014/main" id="{8D429198-DABB-40B5-9E59-F3877269750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323396" y="1347374"/>
            <a:ext cx="1138469" cy="1138469"/>
            <a:chOff x="9026205" y="2300734"/>
            <a:chExt cx="1882543" cy="1882543"/>
          </a:xfrm>
        </p:grpSpPr>
        <p:sp>
          <p:nvSpPr>
            <p:cNvPr id="18" name="Oval 7">
              <a:extLst>
                <a:ext uri="{FF2B5EF4-FFF2-40B4-BE49-F238E27FC236}">
                  <a16:creationId xmlns:a16="http://schemas.microsoft.com/office/drawing/2014/main" id="{B6B93744-B21E-4E82-9896-146135B535C0}"/>
                </a:ext>
              </a:extLst>
            </p:cNvPr>
            <p:cNvSpPr/>
            <p:nvPr/>
          </p:nvSpPr>
          <p:spPr>
            <a:xfrm>
              <a:off x="9026205" y="2300734"/>
              <a:ext cx="1882543" cy="18825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63600" dist="3810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DDCAA66C-82DC-442B-9F7C-A521CEE1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254" y="2881434"/>
              <a:ext cx="726444" cy="721142"/>
            </a:xfrm>
            <a:custGeom>
              <a:avLst/>
              <a:gdLst>
                <a:gd name="T0" fmla="*/ 207002 w 602"/>
                <a:gd name="T1" fmla="*/ 40594 h 601"/>
                <a:gd name="T2" fmla="*/ 207002 w 602"/>
                <a:gd name="T3" fmla="*/ 40594 h 601"/>
                <a:gd name="T4" fmla="*/ 196526 w 602"/>
                <a:gd name="T5" fmla="*/ 40594 h 601"/>
                <a:gd name="T6" fmla="*/ 196526 w 602"/>
                <a:gd name="T7" fmla="*/ 96275 h 601"/>
                <a:gd name="T8" fmla="*/ 196526 w 602"/>
                <a:gd name="T9" fmla="*/ 144412 h 601"/>
                <a:gd name="T10" fmla="*/ 196526 w 602"/>
                <a:gd name="T11" fmla="*/ 154830 h 601"/>
                <a:gd name="T12" fmla="*/ 186411 w 602"/>
                <a:gd name="T13" fmla="*/ 164889 h 601"/>
                <a:gd name="T14" fmla="*/ 132944 w 602"/>
                <a:gd name="T15" fmla="*/ 164889 h 601"/>
                <a:gd name="T16" fmla="*/ 166180 w 602"/>
                <a:gd name="T17" fmla="*/ 197938 h 601"/>
                <a:gd name="T18" fmla="*/ 166180 w 602"/>
                <a:gd name="T19" fmla="*/ 197938 h 601"/>
                <a:gd name="T20" fmla="*/ 168709 w 602"/>
                <a:gd name="T21" fmla="*/ 205482 h 601"/>
                <a:gd name="T22" fmla="*/ 158232 w 602"/>
                <a:gd name="T23" fmla="*/ 215541 h 601"/>
                <a:gd name="T24" fmla="*/ 153175 w 602"/>
                <a:gd name="T25" fmla="*/ 213026 h 601"/>
                <a:gd name="T26" fmla="*/ 153175 w 602"/>
                <a:gd name="T27" fmla="*/ 213026 h 601"/>
                <a:gd name="T28" fmla="*/ 117410 w 602"/>
                <a:gd name="T29" fmla="*/ 180336 h 601"/>
                <a:gd name="T30" fmla="*/ 117410 w 602"/>
                <a:gd name="T31" fmla="*/ 205482 h 601"/>
                <a:gd name="T32" fmla="*/ 107294 w 602"/>
                <a:gd name="T33" fmla="*/ 215541 h 601"/>
                <a:gd name="T34" fmla="*/ 97179 w 602"/>
                <a:gd name="T35" fmla="*/ 205482 h 601"/>
                <a:gd name="T36" fmla="*/ 97179 w 602"/>
                <a:gd name="T37" fmla="*/ 180336 h 601"/>
                <a:gd name="T38" fmla="*/ 63943 w 602"/>
                <a:gd name="T39" fmla="*/ 213026 h 601"/>
                <a:gd name="T40" fmla="*/ 63943 w 602"/>
                <a:gd name="T41" fmla="*/ 213026 h 601"/>
                <a:gd name="T42" fmla="*/ 56357 w 602"/>
                <a:gd name="T43" fmla="*/ 215541 h 601"/>
                <a:gd name="T44" fmla="*/ 45880 w 602"/>
                <a:gd name="T45" fmla="*/ 205482 h 601"/>
                <a:gd name="T46" fmla="*/ 51299 w 602"/>
                <a:gd name="T47" fmla="*/ 197938 h 601"/>
                <a:gd name="T48" fmla="*/ 51299 w 602"/>
                <a:gd name="T49" fmla="*/ 197938 h 601"/>
                <a:gd name="T50" fmla="*/ 84174 w 602"/>
                <a:gd name="T51" fmla="*/ 164889 h 601"/>
                <a:gd name="T52" fmla="*/ 30707 w 602"/>
                <a:gd name="T53" fmla="*/ 164889 h 601"/>
                <a:gd name="T54" fmla="*/ 20592 w 602"/>
                <a:gd name="T55" fmla="*/ 154830 h 601"/>
                <a:gd name="T56" fmla="*/ 20592 w 602"/>
                <a:gd name="T57" fmla="*/ 144412 h 601"/>
                <a:gd name="T58" fmla="*/ 20592 w 602"/>
                <a:gd name="T59" fmla="*/ 96275 h 601"/>
                <a:gd name="T60" fmla="*/ 20592 w 602"/>
                <a:gd name="T61" fmla="*/ 40594 h 601"/>
                <a:gd name="T62" fmla="*/ 10477 w 602"/>
                <a:gd name="T63" fmla="*/ 40594 h 601"/>
                <a:gd name="T64" fmla="*/ 0 w 602"/>
                <a:gd name="T65" fmla="*/ 30176 h 601"/>
                <a:gd name="T66" fmla="*/ 10477 w 602"/>
                <a:gd name="T67" fmla="*/ 20117 h 601"/>
                <a:gd name="T68" fmla="*/ 97179 w 602"/>
                <a:gd name="T69" fmla="*/ 20117 h 601"/>
                <a:gd name="T70" fmla="*/ 97179 w 602"/>
                <a:gd name="T71" fmla="*/ 10059 h 601"/>
                <a:gd name="T72" fmla="*/ 107294 w 602"/>
                <a:gd name="T73" fmla="*/ 0 h 601"/>
                <a:gd name="T74" fmla="*/ 117410 w 602"/>
                <a:gd name="T75" fmla="*/ 10059 h 601"/>
                <a:gd name="T76" fmla="*/ 117410 w 602"/>
                <a:gd name="T77" fmla="*/ 20117 h 601"/>
                <a:gd name="T78" fmla="*/ 207002 w 602"/>
                <a:gd name="T79" fmla="*/ 20117 h 601"/>
                <a:gd name="T80" fmla="*/ 217118 w 602"/>
                <a:gd name="T81" fmla="*/ 30176 h 601"/>
                <a:gd name="T82" fmla="*/ 207002 w 602"/>
                <a:gd name="T83" fmla="*/ 40594 h 601"/>
                <a:gd name="T84" fmla="*/ 176295 w 602"/>
                <a:gd name="T85" fmla="*/ 86216 h 601"/>
                <a:gd name="T86" fmla="*/ 176295 w 602"/>
                <a:gd name="T87" fmla="*/ 86216 h 601"/>
                <a:gd name="T88" fmla="*/ 176295 w 602"/>
                <a:gd name="T89" fmla="*/ 76158 h 601"/>
                <a:gd name="T90" fmla="*/ 176295 w 602"/>
                <a:gd name="T91" fmla="*/ 40594 h 601"/>
                <a:gd name="T92" fmla="*/ 40822 w 602"/>
                <a:gd name="T93" fmla="*/ 40594 h 601"/>
                <a:gd name="T94" fmla="*/ 40822 w 602"/>
                <a:gd name="T95" fmla="*/ 76158 h 601"/>
                <a:gd name="T96" fmla="*/ 40822 w 602"/>
                <a:gd name="T97" fmla="*/ 86216 h 601"/>
                <a:gd name="T98" fmla="*/ 40822 w 602"/>
                <a:gd name="T99" fmla="*/ 144412 h 601"/>
                <a:gd name="T100" fmla="*/ 176295 w 602"/>
                <a:gd name="T101" fmla="*/ 144412 h 601"/>
                <a:gd name="T102" fmla="*/ 176295 w 602"/>
                <a:gd name="T103" fmla="*/ 86216 h 60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02" h="601">
                  <a:moveTo>
                    <a:pt x="573" y="113"/>
                  </a:moveTo>
                  <a:lnTo>
                    <a:pt x="573" y="113"/>
                  </a:lnTo>
                  <a:cubicBezTo>
                    <a:pt x="544" y="113"/>
                    <a:pt x="544" y="113"/>
                    <a:pt x="544" y="113"/>
                  </a:cubicBezTo>
                  <a:cubicBezTo>
                    <a:pt x="544" y="268"/>
                    <a:pt x="544" y="268"/>
                    <a:pt x="544" y="268"/>
                  </a:cubicBezTo>
                  <a:cubicBezTo>
                    <a:pt x="544" y="402"/>
                    <a:pt x="544" y="402"/>
                    <a:pt x="544" y="402"/>
                  </a:cubicBezTo>
                  <a:cubicBezTo>
                    <a:pt x="544" y="431"/>
                    <a:pt x="544" y="431"/>
                    <a:pt x="544" y="431"/>
                  </a:cubicBezTo>
                  <a:cubicBezTo>
                    <a:pt x="544" y="445"/>
                    <a:pt x="530" y="459"/>
                    <a:pt x="516" y="459"/>
                  </a:cubicBezTo>
                  <a:cubicBezTo>
                    <a:pt x="368" y="459"/>
                    <a:pt x="368" y="459"/>
                    <a:pt x="368" y="459"/>
                  </a:cubicBezTo>
                  <a:cubicBezTo>
                    <a:pt x="460" y="551"/>
                    <a:pt x="460" y="551"/>
                    <a:pt x="460" y="551"/>
                  </a:cubicBezTo>
                  <a:cubicBezTo>
                    <a:pt x="467" y="558"/>
                    <a:pt x="467" y="565"/>
                    <a:pt x="467" y="572"/>
                  </a:cubicBezTo>
                  <a:cubicBezTo>
                    <a:pt x="467" y="586"/>
                    <a:pt x="460" y="600"/>
                    <a:pt x="438" y="600"/>
                  </a:cubicBezTo>
                  <a:cubicBezTo>
                    <a:pt x="431" y="600"/>
                    <a:pt x="424" y="600"/>
                    <a:pt x="424" y="593"/>
                  </a:cubicBezTo>
                  <a:cubicBezTo>
                    <a:pt x="325" y="502"/>
                    <a:pt x="325" y="502"/>
                    <a:pt x="325" y="502"/>
                  </a:cubicBezTo>
                  <a:cubicBezTo>
                    <a:pt x="325" y="572"/>
                    <a:pt x="325" y="572"/>
                    <a:pt x="325" y="572"/>
                  </a:cubicBezTo>
                  <a:cubicBezTo>
                    <a:pt x="325" y="586"/>
                    <a:pt x="318" y="600"/>
                    <a:pt x="297" y="600"/>
                  </a:cubicBezTo>
                  <a:cubicBezTo>
                    <a:pt x="283" y="600"/>
                    <a:pt x="269" y="586"/>
                    <a:pt x="269" y="572"/>
                  </a:cubicBezTo>
                  <a:cubicBezTo>
                    <a:pt x="269" y="502"/>
                    <a:pt x="269" y="502"/>
                    <a:pt x="269" y="502"/>
                  </a:cubicBezTo>
                  <a:cubicBezTo>
                    <a:pt x="177" y="593"/>
                    <a:pt x="177" y="593"/>
                    <a:pt x="177" y="593"/>
                  </a:cubicBezTo>
                  <a:cubicBezTo>
                    <a:pt x="170" y="600"/>
                    <a:pt x="163" y="600"/>
                    <a:pt x="156" y="600"/>
                  </a:cubicBezTo>
                  <a:cubicBezTo>
                    <a:pt x="142" y="600"/>
                    <a:pt x="127" y="586"/>
                    <a:pt x="127" y="572"/>
                  </a:cubicBezTo>
                  <a:cubicBezTo>
                    <a:pt x="127" y="565"/>
                    <a:pt x="135" y="558"/>
                    <a:pt x="142" y="551"/>
                  </a:cubicBezTo>
                  <a:cubicBezTo>
                    <a:pt x="233" y="459"/>
                    <a:pt x="233" y="459"/>
                    <a:pt x="233" y="459"/>
                  </a:cubicBezTo>
                  <a:cubicBezTo>
                    <a:pt x="85" y="459"/>
                    <a:pt x="85" y="459"/>
                    <a:pt x="85" y="459"/>
                  </a:cubicBezTo>
                  <a:cubicBezTo>
                    <a:pt x="64" y="459"/>
                    <a:pt x="57" y="445"/>
                    <a:pt x="57" y="431"/>
                  </a:cubicBezTo>
                  <a:cubicBezTo>
                    <a:pt x="57" y="402"/>
                    <a:pt x="57" y="402"/>
                    <a:pt x="57" y="402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7" y="113"/>
                    <a:pt x="0" y="98"/>
                    <a:pt x="0" y="84"/>
                  </a:cubicBezTo>
                  <a:cubicBezTo>
                    <a:pt x="0" y="63"/>
                    <a:pt x="7" y="56"/>
                    <a:pt x="29" y="56"/>
                  </a:cubicBezTo>
                  <a:cubicBezTo>
                    <a:pt x="269" y="56"/>
                    <a:pt x="269" y="56"/>
                    <a:pt x="269" y="56"/>
                  </a:cubicBezTo>
                  <a:cubicBezTo>
                    <a:pt x="269" y="28"/>
                    <a:pt x="269" y="28"/>
                    <a:pt x="269" y="28"/>
                  </a:cubicBezTo>
                  <a:cubicBezTo>
                    <a:pt x="269" y="7"/>
                    <a:pt x="283" y="0"/>
                    <a:pt x="297" y="0"/>
                  </a:cubicBezTo>
                  <a:cubicBezTo>
                    <a:pt x="318" y="0"/>
                    <a:pt x="325" y="7"/>
                    <a:pt x="325" y="28"/>
                  </a:cubicBezTo>
                  <a:cubicBezTo>
                    <a:pt x="325" y="56"/>
                    <a:pt x="325" y="56"/>
                    <a:pt x="325" y="56"/>
                  </a:cubicBezTo>
                  <a:cubicBezTo>
                    <a:pt x="573" y="56"/>
                    <a:pt x="573" y="56"/>
                    <a:pt x="573" y="56"/>
                  </a:cubicBezTo>
                  <a:cubicBezTo>
                    <a:pt x="587" y="56"/>
                    <a:pt x="601" y="63"/>
                    <a:pt x="601" y="84"/>
                  </a:cubicBezTo>
                  <a:cubicBezTo>
                    <a:pt x="601" y="98"/>
                    <a:pt x="587" y="113"/>
                    <a:pt x="573" y="113"/>
                  </a:cubicBezTo>
                  <a:close/>
                  <a:moveTo>
                    <a:pt x="488" y="240"/>
                  </a:moveTo>
                  <a:lnTo>
                    <a:pt x="488" y="240"/>
                  </a:lnTo>
                  <a:cubicBezTo>
                    <a:pt x="488" y="212"/>
                    <a:pt x="488" y="212"/>
                    <a:pt x="488" y="212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40"/>
                    <a:pt x="113" y="240"/>
                    <a:pt x="113" y="240"/>
                  </a:cubicBezTo>
                  <a:cubicBezTo>
                    <a:pt x="113" y="402"/>
                    <a:pt x="113" y="402"/>
                    <a:pt x="113" y="402"/>
                  </a:cubicBezTo>
                  <a:cubicBezTo>
                    <a:pt x="488" y="402"/>
                    <a:pt x="488" y="402"/>
                    <a:pt x="488" y="402"/>
                  </a:cubicBezTo>
                  <a:lnTo>
                    <a:pt x="488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" name="PA_库_矩形 6">
            <a:extLst>
              <a:ext uri="{FF2B5EF4-FFF2-40B4-BE49-F238E27FC236}">
                <a16:creationId xmlns:a16="http://schemas.microsoft.com/office/drawing/2014/main" id="{8E4843F8-C8AB-4D9E-BECE-2B65473E885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88877" y="2702610"/>
            <a:ext cx="1407507" cy="376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人物场景</a:t>
            </a:r>
            <a:endParaRPr lang="en-US" sz="2000" spc="300" dirty="0">
              <a:solidFill>
                <a:schemeClr val="bg1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21" name="PA_库_矩形 23">
            <a:extLst>
              <a:ext uri="{FF2B5EF4-FFF2-40B4-BE49-F238E27FC236}">
                <a16:creationId xmlns:a16="http://schemas.microsoft.com/office/drawing/2014/main" id="{185C323E-DBDF-4748-9451-8A0C081A8D3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5890" y="3568024"/>
            <a:ext cx="141082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id-ID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quick, brown fox jumps over a lazy dog. DJs flock by when MTV ax quiz prog. Junk MTV quiz graced by fox whelps. </a:t>
            </a: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A_库_图片 21">
            <a:extLst>
              <a:ext uri="{FF2B5EF4-FFF2-40B4-BE49-F238E27FC236}">
                <a16:creationId xmlns:a16="http://schemas.microsoft.com/office/drawing/2014/main" id="{D85F0282-05E8-4DD5-AC79-28CA90ADC3C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40120" y="1575587"/>
            <a:ext cx="4397688" cy="44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PA_库_组合 28">
            <a:extLst>
              <a:ext uri="{FF2B5EF4-FFF2-40B4-BE49-F238E27FC236}">
                <a16:creationId xmlns:a16="http://schemas.microsoft.com/office/drawing/2014/main" id="{C4362DCC-D64F-4402-AA7D-00FB3716803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2816" y="4075725"/>
            <a:ext cx="4004418" cy="1061556"/>
            <a:chOff x="2206516" y="6236677"/>
            <a:chExt cx="6841611" cy="1813689"/>
          </a:xfrm>
        </p:grpSpPr>
        <p:sp>
          <p:nvSpPr>
            <p:cNvPr id="6" name="Rounded Rectangle 59">
              <a:extLst>
                <a:ext uri="{FF2B5EF4-FFF2-40B4-BE49-F238E27FC236}">
                  <a16:creationId xmlns:a16="http://schemas.microsoft.com/office/drawing/2014/main" id="{EB869F7B-4E87-4B14-9A7F-0FA0A5D7A6A4}"/>
                </a:ext>
              </a:extLst>
            </p:cNvPr>
            <p:cNvSpPr/>
            <p:nvPr/>
          </p:nvSpPr>
          <p:spPr>
            <a:xfrm>
              <a:off x="3348425" y="6867057"/>
              <a:ext cx="4618405" cy="23023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85%</a:t>
              </a:r>
            </a:p>
          </p:txBody>
        </p:sp>
        <p:sp>
          <p:nvSpPr>
            <p:cNvPr id="7" name="Rounded Rectangle 60">
              <a:extLst>
                <a:ext uri="{FF2B5EF4-FFF2-40B4-BE49-F238E27FC236}">
                  <a16:creationId xmlns:a16="http://schemas.microsoft.com/office/drawing/2014/main" id="{7DFD2015-1815-41CE-8C48-4139EC8613E7}"/>
                </a:ext>
              </a:extLst>
            </p:cNvPr>
            <p:cNvSpPr/>
            <p:nvPr/>
          </p:nvSpPr>
          <p:spPr>
            <a:xfrm>
              <a:off x="3348426" y="7244555"/>
              <a:ext cx="2275789" cy="23023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40%</a:t>
              </a:r>
            </a:p>
          </p:txBody>
        </p:sp>
        <p:sp>
          <p:nvSpPr>
            <p:cNvPr id="8" name="Rounded Rectangle 62">
              <a:extLst>
                <a:ext uri="{FF2B5EF4-FFF2-40B4-BE49-F238E27FC236}">
                  <a16:creationId xmlns:a16="http://schemas.microsoft.com/office/drawing/2014/main" id="{AE08A4A8-A76B-4D6E-843C-FBA397F5FBA7}"/>
                </a:ext>
              </a:extLst>
            </p:cNvPr>
            <p:cNvSpPr/>
            <p:nvPr/>
          </p:nvSpPr>
          <p:spPr>
            <a:xfrm>
              <a:off x="3348426" y="6489401"/>
              <a:ext cx="4324515" cy="23023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80%</a:t>
              </a:r>
            </a:p>
          </p:txBody>
        </p:sp>
        <p:sp>
          <p:nvSpPr>
            <p:cNvPr id="9" name="Oval 45">
              <a:extLst>
                <a:ext uri="{FF2B5EF4-FFF2-40B4-BE49-F238E27FC236}">
                  <a16:creationId xmlns:a16="http://schemas.microsoft.com/office/drawing/2014/main" id="{FAD73DD1-ECFB-4E23-A5C2-D31FD2DB1BC8}"/>
                </a:ext>
              </a:extLst>
            </p:cNvPr>
            <p:cNvSpPr/>
            <p:nvPr/>
          </p:nvSpPr>
          <p:spPr>
            <a:xfrm>
              <a:off x="2206516" y="6236677"/>
              <a:ext cx="1610230" cy="161023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469900" dist="3556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>
                <a:latin typeface="+mj-lt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5A4C2A48-E1AF-41FE-9258-2616181E178D}"/>
                </a:ext>
              </a:extLst>
            </p:cNvPr>
            <p:cNvGrpSpPr/>
            <p:nvPr/>
          </p:nvGrpSpPr>
          <p:grpSpPr>
            <a:xfrm>
              <a:off x="3817523" y="7622211"/>
              <a:ext cx="5230604" cy="428155"/>
              <a:chOff x="6064996" y="2843131"/>
              <a:chExt cx="5725204" cy="468642"/>
            </a:xfrm>
          </p:grpSpPr>
          <p:sp>
            <p:nvSpPr>
              <p:cNvPr id="11" name="Text Placeholder 14">
                <a:extLst>
                  <a:ext uri="{FF2B5EF4-FFF2-40B4-BE49-F238E27FC236}">
                    <a16:creationId xmlns:a16="http://schemas.microsoft.com/office/drawing/2014/main" id="{62CA25BF-0538-4DE7-BCB1-0BE25D4C33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0421" y="3009600"/>
                <a:ext cx="639779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100%</a:t>
                </a:r>
              </a:p>
            </p:txBody>
          </p:sp>
          <p:sp>
            <p:nvSpPr>
              <p:cNvPr id="12" name="Text Placeholder 14">
                <a:extLst>
                  <a:ext uri="{FF2B5EF4-FFF2-40B4-BE49-F238E27FC236}">
                    <a16:creationId xmlns:a16="http://schemas.microsoft.com/office/drawing/2014/main" id="{71429AC0-C34A-489C-8CFF-56060FFF9E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539" y="3009596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90%</a:t>
                </a:r>
              </a:p>
            </p:txBody>
          </p:sp>
          <p:sp>
            <p:nvSpPr>
              <p:cNvPr id="13" name="Text Placeholder 14">
                <a:extLst>
                  <a:ext uri="{FF2B5EF4-FFF2-40B4-BE49-F238E27FC236}">
                    <a16:creationId xmlns:a16="http://schemas.microsoft.com/office/drawing/2014/main" id="{F5234E43-60A4-4009-A329-5BCCEB8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93097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80%</a:t>
                </a:r>
              </a:p>
            </p:txBody>
          </p:sp>
          <p:sp>
            <p:nvSpPr>
              <p:cNvPr id="14" name="Text Placeholder 14">
                <a:extLst>
                  <a:ext uri="{FF2B5EF4-FFF2-40B4-BE49-F238E27FC236}">
                    <a16:creationId xmlns:a16="http://schemas.microsoft.com/office/drawing/2014/main" id="{F8D40807-2724-4D27-938D-936BB08852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7648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70%</a:t>
                </a:r>
              </a:p>
            </p:txBody>
          </p:sp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AD86498D-F0D3-41E3-992E-7EB9711161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2209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60%</a:t>
                </a:r>
              </a:p>
            </p:txBody>
          </p:sp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3454DD2D-13E5-47CE-BC91-C2B50BE92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6766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50%</a:t>
                </a:r>
              </a:p>
            </p:txBody>
          </p:sp>
          <p:sp>
            <p:nvSpPr>
              <p:cNvPr id="17" name="Text Placeholder 14">
                <a:extLst>
                  <a:ext uri="{FF2B5EF4-FFF2-40B4-BE49-F238E27FC236}">
                    <a16:creationId xmlns:a16="http://schemas.microsoft.com/office/drawing/2014/main" id="{E1405356-53AB-45DD-96FD-50530C8DB2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1322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40%</a:t>
                </a:r>
              </a:p>
            </p:txBody>
          </p:sp>
          <p:sp>
            <p:nvSpPr>
              <p:cNvPr id="18" name="Text Placeholder 14">
                <a:extLst>
                  <a:ext uri="{FF2B5EF4-FFF2-40B4-BE49-F238E27FC236}">
                    <a16:creationId xmlns:a16="http://schemas.microsoft.com/office/drawing/2014/main" id="{C8543F6F-F5C6-4C02-93DC-0A0C66289A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5881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30%</a:t>
                </a:r>
              </a:p>
            </p:txBody>
          </p:sp>
          <p:sp>
            <p:nvSpPr>
              <p:cNvPr id="19" name="Text Placeholder 14">
                <a:extLst>
                  <a:ext uri="{FF2B5EF4-FFF2-40B4-BE49-F238E27FC236}">
                    <a16:creationId xmlns:a16="http://schemas.microsoft.com/office/drawing/2014/main" id="{EEBB1A5F-7006-4DBA-9F28-D8C8F0A4C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0437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20%</a:t>
                </a:r>
              </a:p>
            </p:txBody>
          </p:sp>
          <p:cxnSp>
            <p:nvCxnSpPr>
              <p:cNvPr id="20" name="Straight Connector 56">
                <a:extLst>
                  <a:ext uri="{FF2B5EF4-FFF2-40B4-BE49-F238E27FC236}">
                    <a16:creationId xmlns:a16="http://schemas.microsoft.com/office/drawing/2014/main" id="{30A22D4A-6320-4A67-9887-3F938408DC16}"/>
                  </a:ext>
                </a:extLst>
              </p:cNvPr>
              <p:cNvCxnSpPr>
                <a:stCxn id="30" idx="4"/>
              </p:cNvCxnSpPr>
              <p:nvPr/>
            </p:nvCxnSpPr>
            <p:spPr>
              <a:xfrm>
                <a:off x="6312601" y="2875188"/>
                <a:ext cx="517926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57">
                <a:extLst>
                  <a:ext uri="{FF2B5EF4-FFF2-40B4-BE49-F238E27FC236}">
                    <a16:creationId xmlns:a16="http://schemas.microsoft.com/office/drawing/2014/main" id="{C42BC8CA-4DB9-4838-B0B7-3BD1E35F2AC7}"/>
                  </a:ext>
                </a:extLst>
              </p:cNvPr>
              <p:cNvSpPr/>
              <p:nvPr/>
            </p:nvSpPr>
            <p:spPr>
              <a:xfrm rot="16200000">
                <a:off x="11438254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Oval 58">
                <a:extLst>
                  <a:ext uri="{FF2B5EF4-FFF2-40B4-BE49-F238E27FC236}">
                    <a16:creationId xmlns:a16="http://schemas.microsoft.com/office/drawing/2014/main" id="{30FE2629-CA03-4C3D-B5A2-2DE600998119}"/>
                  </a:ext>
                </a:extLst>
              </p:cNvPr>
              <p:cNvSpPr/>
              <p:nvPr/>
            </p:nvSpPr>
            <p:spPr>
              <a:xfrm rot="16200000">
                <a:off x="10861616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Oval 59">
                <a:extLst>
                  <a:ext uri="{FF2B5EF4-FFF2-40B4-BE49-F238E27FC236}">
                    <a16:creationId xmlns:a16="http://schemas.microsoft.com/office/drawing/2014/main" id="{58D387B3-2FEC-47A8-9519-751F02945CB3}"/>
                  </a:ext>
                </a:extLst>
              </p:cNvPr>
              <p:cNvSpPr/>
              <p:nvPr/>
            </p:nvSpPr>
            <p:spPr>
              <a:xfrm rot="16200000">
                <a:off x="10284975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Oval 60">
                <a:extLst>
                  <a:ext uri="{FF2B5EF4-FFF2-40B4-BE49-F238E27FC236}">
                    <a16:creationId xmlns:a16="http://schemas.microsoft.com/office/drawing/2014/main" id="{B4F83D75-234B-424D-9253-7102900C8E87}"/>
                  </a:ext>
                </a:extLst>
              </p:cNvPr>
              <p:cNvSpPr/>
              <p:nvPr/>
            </p:nvSpPr>
            <p:spPr>
              <a:xfrm rot="16200000">
                <a:off x="9708334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Oval 61">
                <a:extLst>
                  <a:ext uri="{FF2B5EF4-FFF2-40B4-BE49-F238E27FC236}">
                    <a16:creationId xmlns:a16="http://schemas.microsoft.com/office/drawing/2014/main" id="{DBB15AFD-AE66-45E6-AD8C-5243396F8417}"/>
                  </a:ext>
                </a:extLst>
              </p:cNvPr>
              <p:cNvSpPr/>
              <p:nvPr/>
            </p:nvSpPr>
            <p:spPr>
              <a:xfrm rot="16200000">
                <a:off x="9131693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Oval 62">
                <a:extLst>
                  <a:ext uri="{FF2B5EF4-FFF2-40B4-BE49-F238E27FC236}">
                    <a16:creationId xmlns:a16="http://schemas.microsoft.com/office/drawing/2014/main" id="{1CDC69B3-4AB9-4813-B78B-199763CA66F5}"/>
                  </a:ext>
                </a:extLst>
              </p:cNvPr>
              <p:cNvSpPr/>
              <p:nvPr/>
            </p:nvSpPr>
            <p:spPr>
              <a:xfrm rot="16200000">
                <a:off x="8555052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Oval 63">
                <a:extLst>
                  <a:ext uri="{FF2B5EF4-FFF2-40B4-BE49-F238E27FC236}">
                    <a16:creationId xmlns:a16="http://schemas.microsoft.com/office/drawing/2014/main" id="{78EAEFE9-B296-4607-98C1-BEB054B03135}"/>
                  </a:ext>
                </a:extLst>
              </p:cNvPr>
              <p:cNvSpPr/>
              <p:nvPr/>
            </p:nvSpPr>
            <p:spPr>
              <a:xfrm rot="16200000">
                <a:off x="7978411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Oval 64">
                <a:extLst>
                  <a:ext uri="{FF2B5EF4-FFF2-40B4-BE49-F238E27FC236}">
                    <a16:creationId xmlns:a16="http://schemas.microsoft.com/office/drawing/2014/main" id="{90D4C8A3-DFA2-4D9A-8D32-5B859CF0682F}"/>
                  </a:ext>
                </a:extLst>
              </p:cNvPr>
              <p:cNvSpPr/>
              <p:nvPr/>
            </p:nvSpPr>
            <p:spPr>
              <a:xfrm rot="16200000">
                <a:off x="7401770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Oval 65">
                <a:extLst>
                  <a:ext uri="{FF2B5EF4-FFF2-40B4-BE49-F238E27FC236}">
                    <a16:creationId xmlns:a16="http://schemas.microsoft.com/office/drawing/2014/main" id="{D5E2FDAB-DC2F-48D0-BB99-95D3D5036DD7}"/>
                  </a:ext>
                </a:extLst>
              </p:cNvPr>
              <p:cNvSpPr/>
              <p:nvPr/>
            </p:nvSpPr>
            <p:spPr>
              <a:xfrm rot="16200000">
                <a:off x="6825129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Oval 66">
                <a:extLst>
                  <a:ext uri="{FF2B5EF4-FFF2-40B4-BE49-F238E27FC236}">
                    <a16:creationId xmlns:a16="http://schemas.microsoft.com/office/drawing/2014/main" id="{7A1E5C28-5522-4DA9-B27D-FD7B8C8B278B}"/>
                  </a:ext>
                </a:extLst>
              </p:cNvPr>
              <p:cNvSpPr/>
              <p:nvPr/>
            </p:nvSpPr>
            <p:spPr>
              <a:xfrm rot="16200000">
                <a:off x="6248488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Text Placeholder 14">
                <a:extLst>
                  <a:ext uri="{FF2B5EF4-FFF2-40B4-BE49-F238E27FC236}">
                    <a16:creationId xmlns:a16="http://schemas.microsoft.com/office/drawing/2014/main" id="{3AC5B74C-A536-4A88-9F85-A92CD3042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4996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10%</a:t>
                </a:r>
              </a:p>
            </p:txBody>
          </p:sp>
        </p:grpSp>
      </p:grpSp>
      <p:grpSp>
        <p:nvGrpSpPr>
          <p:cNvPr id="32" name="PA_库_组合 31">
            <a:extLst>
              <a:ext uri="{FF2B5EF4-FFF2-40B4-BE49-F238E27FC236}">
                <a16:creationId xmlns:a16="http://schemas.microsoft.com/office/drawing/2014/main" id="{9A0238EA-7139-4402-949B-7A4F05983AA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74906" y="4372428"/>
            <a:ext cx="323427" cy="323430"/>
            <a:chOff x="328613" y="4186235"/>
            <a:chExt cx="292099" cy="292103"/>
          </a:xfrm>
          <a:solidFill>
            <a:schemeClr val="bg1"/>
          </a:solidFill>
        </p:grpSpPr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B0FCE10A-CA1C-4DF8-A06C-5CBC54099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8" y="4186235"/>
              <a:ext cx="206374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D5BC13D0-286F-4D79-9FDD-D1AA1D4E5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98176079-63A9-4CBD-9FA5-54CCB1144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5DE2CC8D-40EE-402F-94B4-6D060CC22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4360877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32B86846-E747-45DC-9DB7-FF480B30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</p:grpSp>
      <p:grpSp>
        <p:nvGrpSpPr>
          <p:cNvPr id="41" name="PA_库_组合 28">
            <a:extLst>
              <a:ext uri="{FF2B5EF4-FFF2-40B4-BE49-F238E27FC236}">
                <a16:creationId xmlns:a16="http://schemas.microsoft.com/office/drawing/2014/main" id="{737A61D2-D13B-48E6-B5EC-7F22F206014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881474" y="4134860"/>
            <a:ext cx="4004418" cy="1061556"/>
            <a:chOff x="2206516" y="6236677"/>
            <a:chExt cx="6841611" cy="1813689"/>
          </a:xfrm>
        </p:grpSpPr>
        <p:sp>
          <p:nvSpPr>
            <p:cNvPr id="42" name="Rounded Rectangle 59">
              <a:extLst>
                <a:ext uri="{FF2B5EF4-FFF2-40B4-BE49-F238E27FC236}">
                  <a16:creationId xmlns:a16="http://schemas.microsoft.com/office/drawing/2014/main" id="{8DE381F6-A847-4B73-8AA6-FE869153F1A7}"/>
                </a:ext>
              </a:extLst>
            </p:cNvPr>
            <p:cNvSpPr/>
            <p:nvPr/>
          </p:nvSpPr>
          <p:spPr>
            <a:xfrm>
              <a:off x="3348425" y="6867057"/>
              <a:ext cx="4618405" cy="230230"/>
            </a:xfrm>
            <a:prstGeom prst="roundRect">
              <a:avLst/>
            </a:prstGeom>
            <a:gradFill>
              <a:gsLst>
                <a:gs pos="0">
                  <a:srgbClr val="1E3595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85%</a:t>
              </a:r>
            </a:p>
          </p:txBody>
        </p:sp>
        <p:sp>
          <p:nvSpPr>
            <p:cNvPr id="43" name="Rounded Rectangle 60">
              <a:extLst>
                <a:ext uri="{FF2B5EF4-FFF2-40B4-BE49-F238E27FC236}">
                  <a16:creationId xmlns:a16="http://schemas.microsoft.com/office/drawing/2014/main" id="{38DD5840-6CAE-4F30-BC52-3DAFC2DEDD18}"/>
                </a:ext>
              </a:extLst>
            </p:cNvPr>
            <p:cNvSpPr/>
            <p:nvPr/>
          </p:nvSpPr>
          <p:spPr>
            <a:xfrm>
              <a:off x="3348426" y="7244555"/>
              <a:ext cx="2275789" cy="230230"/>
            </a:xfrm>
            <a:prstGeom prst="roundRect">
              <a:avLst/>
            </a:prstGeom>
            <a:gradFill>
              <a:gsLst>
                <a:gs pos="0">
                  <a:srgbClr val="1E3595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40%</a:t>
              </a:r>
            </a:p>
          </p:txBody>
        </p:sp>
        <p:sp>
          <p:nvSpPr>
            <p:cNvPr id="44" name="Rounded Rectangle 62">
              <a:extLst>
                <a:ext uri="{FF2B5EF4-FFF2-40B4-BE49-F238E27FC236}">
                  <a16:creationId xmlns:a16="http://schemas.microsoft.com/office/drawing/2014/main" id="{6AEEB663-F7D6-4697-B5BF-8712E2812206}"/>
                </a:ext>
              </a:extLst>
            </p:cNvPr>
            <p:cNvSpPr/>
            <p:nvPr/>
          </p:nvSpPr>
          <p:spPr>
            <a:xfrm>
              <a:off x="3348426" y="6489401"/>
              <a:ext cx="4324515" cy="230230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rgbClr val="1E359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050" dirty="0"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80%</a:t>
              </a:r>
            </a:p>
          </p:txBody>
        </p:sp>
        <p:sp>
          <p:nvSpPr>
            <p:cNvPr id="45" name="Oval 45">
              <a:extLst>
                <a:ext uri="{FF2B5EF4-FFF2-40B4-BE49-F238E27FC236}">
                  <a16:creationId xmlns:a16="http://schemas.microsoft.com/office/drawing/2014/main" id="{0B165EF7-E261-42FF-9437-C50BF18D00B6}"/>
                </a:ext>
              </a:extLst>
            </p:cNvPr>
            <p:cNvSpPr/>
            <p:nvPr/>
          </p:nvSpPr>
          <p:spPr>
            <a:xfrm>
              <a:off x="2206516" y="6236677"/>
              <a:ext cx="1610230" cy="1610232"/>
            </a:xfrm>
            <a:prstGeom prst="ellipse">
              <a:avLst/>
            </a:prstGeom>
            <a:gradFill>
              <a:gsLst>
                <a:gs pos="100000">
                  <a:srgbClr val="1E3595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469900" dist="3556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>
                <a:latin typeface="+mj-lt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D598333A-7CC2-4F26-A2AA-7222EC051C93}"/>
                </a:ext>
              </a:extLst>
            </p:cNvPr>
            <p:cNvGrpSpPr/>
            <p:nvPr/>
          </p:nvGrpSpPr>
          <p:grpSpPr>
            <a:xfrm>
              <a:off x="3817523" y="7622211"/>
              <a:ext cx="5230604" cy="428155"/>
              <a:chOff x="6064996" y="2843131"/>
              <a:chExt cx="5725204" cy="468642"/>
            </a:xfrm>
          </p:grpSpPr>
          <p:sp>
            <p:nvSpPr>
              <p:cNvPr id="47" name="Text Placeholder 14">
                <a:extLst>
                  <a:ext uri="{FF2B5EF4-FFF2-40B4-BE49-F238E27FC236}">
                    <a16:creationId xmlns:a16="http://schemas.microsoft.com/office/drawing/2014/main" id="{B049E7AD-ACD8-4CA2-93B8-DFD26FBA0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0421" y="3009600"/>
                <a:ext cx="639779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100%</a:t>
                </a:r>
              </a:p>
            </p:txBody>
          </p:sp>
          <p:sp>
            <p:nvSpPr>
              <p:cNvPr id="48" name="Text Placeholder 14">
                <a:extLst>
                  <a:ext uri="{FF2B5EF4-FFF2-40B4-BE49-F238E27FC236}">
                    <a16:creationId xmlns:a16="http://schemas.microsoft.com/office/drawing/2014/main" id="{5619D1AA-9011-4362-820B-E94D7E6A5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539" y="3009596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90%</a:t>
                </a:r>
              </a:p>
            </p:txBody>
          </p:sp>
          <p:sp>
            <p:nvSpPr>
              <p:cNvPr id="49" name="Text Placeholder 14">
                <a:extLst>
                  <a:ext uri="{FF2B5EF4-FFF2-40B4-BE49-F238E27FC236}">
                    <a16:creationId xmlns:a16="http://schemas.microsoft.com/office/drawing/2014/main" id="{D13AEEA8-656E-4132-8EF7-FF61781C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93097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80%</a:t>
                </a:r>
              </a:p>
            </p:txBody>
          </p:sp>
          <p:sp>
            <p:nvSpPr>
              <p:cNvPr id="50" name="Text Placeholder 14">
                <a:extLst>
                  <a:ext uri="{FF2B5EF4-FFF2-40B4-BE49-F238E27FC236}">
                    <a16:creationId xmlns:a16="http://schemas.microsoft.com/office/drawing/2014/main" id="{52225355-7AA6-45C3-9C47-BDF4AF140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7648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70%</a:t>
                </a:r>
              </a:p>
            </p:txBody>
          </p:sp>
          <p:sp>
            <p:nvSpPr>
              <p:cNvPr id="51" name="Text Placeholder 14">
                <a:extLst>
                  <a:ext uri="{FF2B5EF4-FFF2-40B4-BE49-F238E27FC236}">
                    <a16:creationId xmlns:a16="http://schemas.microsoft.com/office/drawing/2014/main" id="{94AC808A-A38E-4E80-A318-44F1434F67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2209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60%</a:t>
                </a:r>
              </a:p>
            </p:txBody>
          </p:sp>
          <p:sp>
            <p:nvSpPr>
              <p:cNvPr id="52" name="Text Placeholder 14">
                <a:extLst>
                  <a:ext uri="{FF2B5EF4-FFF2-40B4-BE49-F238E27FC236}">
                    <a16:creationId xmlns:a16="http://schemas.microsoft.com/office/drawing/2014/main" id="{4E1BFE5C-11C1-4A1B-BE68-86FB00534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6766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50%</a:t>
                </a:r>
              </a:p>
            </p:txBody>
          </p:sp>
          <p:sp>
            <p:nvSpPr>
              <p:cNvPr id="53" name="Text Placeholder 14">
                <a:extLst>
                  <a:ext uri="{FF2B5EF4-FFF2-40B4-BE49-F238E27FC236}">
                    <a16:creationId xmlns:a16="http://schemas.microsoft.com/office/drawing/2014/main" id="{4AD0231E-0BA6-4B6B-A464-83C322361A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1322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40%</a:t>
                </a:r>
              </a:p>
            </p:txBody>
          </p:sp>
          <p:sp>
            <p:nvSpPr>
              <p:cNvPr id="54" name="Text Placeholder 14">
                <a:extLst>
                  <a:ext uri="{FF2B5EF4-FFF2-40B4-BE49-F238E27FC236}">
                    <a16:creationId xmlns:a16="http://schemas.microsoft.com/office/drawing/2014/main" id="{441D2A28-9AB7-4111-B458-CA1B492E1B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5881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30%</a:t>
                </a:r>
              </a:p>
            </p:txBody>
          </p:sp>
          <p:sp>
            <p:nvSpPr>
              <p:cNvPr id="55" name="Text Placeholder 14">
                <a:extLst>
                  <a:ext uri="{FF2B5EF4-FFF2-40B4-BE49-F238E27FC236}">
                    <a16:creationId xmlns:a16="http://schemas.microsoft.com/office/drawing/2014/main" id="{BF84C51E-6C29-4DF0-AD2A-A1350B544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0437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20%</a:t>
                </a:r>
              </a:p>
            </p:txBody>
          </p:sp>
          <p:cxnSp>
            <p:nvCxnSpPr>
              <p:cNvPr id="56" name="Straight Connector 56">
                <a:extLst>
                  <a:ext uri="{FF2B5EF4-FFF2-40B4-BE49-F238E27FC236}">
                    <a16:creationId xmlns:a16="http://schemas.microsoft.com/office/drawing/2014/main" id="{AF25434A-072F-4FFF-95E8-2AC236B1FFD8}"/>
                  </a:ext>
                </a:extLst>
              </p:cNvPr>
              <p:cNvCxnSpPr>
                <a:stCxn id="66" idx="4"/>
              </p:cNvCxnSpPr>
              <p:nvPr/>
            </p:nvCxnSpPr>
            <p:spPr>
              <a:xfrm>
                <a:off x="6312601" y="2875188"/>
                <a:ext cx="5179262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F85D9A98-985B-4BAC-A929-8C67B9AE0D86}"/>
                  </a:ext>
                </a:extLst>
              </p:cNvPr>
              <p:cNvSpPr/>
              <p:nvPr/>
            </p:nvSpPr>
            <p:spPr>
              <a:xfrm rot="16200000">
                <a:off x="11438254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val 58">
                <a:extLst>
                  <a:ext uri="{FF2B5EF4-FFF2-40B4-BE49-F238E27FC236}">
                    <a16:creationId xmlns:a16="http://schemas.microsoft.com/office/drawing/2014/main" id="{3680B52C-DB8F-42D7-81B9-019E2031B48C}"/>
                  </a:ext>
                </a:extLst>
              </p:cNvPr>
              <p:cNvSpPr/>
              <p:nvPr/>
            </p:nvSpPr>
            <p:spPr>
              <a:xfrm rot="16200000">
                <a:off x="10861616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2073CB3A-C3A7-4879-8A9F-22E5B28F4CB8}"/>
                  </a:ext>
                </a:extLst>
              </p:cNvPr>
              <p:cNvSpPr/>
              <p:nvPr/>
            </p:nvSpPr>
            <p:spPr>
              <a:xfrm rot="16200000">
                <a:off x="10284975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val 60">
                <a:extLst>
                  <a:ext uri="{FF2B5EF4-FFF2-40B4-BE49-F238E27FC236}">
                    <a16:creationId xmlns:a16="http://schemas.microsoft.com/office/drawing/2014/main" id="{0256A14C-5B0E-4639-9A7D-08CA1DAEF27A}"/>
                  </a:ext>
                </a:extLst>
              </p:cNvPr>
              <p:cNvSpPr/>
              <p:nvPr/>
            </p:nvSpPr>
            <p:spPr>
              <a:xfrm rot="16200000">
                <a:off x="9708334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74306151-7247-4ACF-ACB5-B1940933FEE5}"/>
                  </a:ext>
                </a:extLst>
              </p:cNvPr>
              <p:cNvSpPr/>
              <p:nvPr/>
            </p:nvSpPr>
            <p:spPr>
              <a:xfrm rot="16200000">
                <a:off x="9131693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Oval 62">
                <a:extLst>
                  <a:ext uri="{FF2B5EF4-FFF2-40B4-BE49-F238E27FC236}">
                    <a16:creationId xmlns:a16="http://schemas.microsoft.com/office/drawing/2014/main" id="{304806C6-C8A6-4E77-B921-085FFD0BC094}"/>
                  </a:ext>
                </a:extLst>
              </p:cNvPr>
              <p:cNvSpPr/>
              <p:nvPr/>
            </p:nvSpPr>
            <p:spPr>
              <a:xfrm rot="16200000">
                <a:off x="8555052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C919FE6D-29FA-4B58-8B26-E57C1876F797}"/>
                  </a:ext>
                </a:extLst>
              </p:cNvPr>
              <p:cNvSpPr/>
              <p:nvPr/>
            </p:nvSpPr>
            <p:spPr>
              <a:xfrm rot="16200000">
                <a:off x="7978411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4">
                <a:extLst>
                  <a:ext uri="{FF2B5EF4-FFF2-40B4-BE49-F238E27FC236}">
                    <a16:creationId xmlns:a16="http://schemas.microsoft.com/office/drawing/2014/main" id="{9F41B5EB-D651-4BCF-AAE3-68FCA4A69FB4}"/>
                  </a:ext>
                </a:extLst>
              </p:cNvPr>
              <p:cNvSpPr/>
              <p:nvPr/>
            </p:nvSpPr>
            <p:spPr>
              <a:xfrm rot="16200000">
                <a:off x="7401770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D1327106-D44A-41F4-9704-3793FA91461B}"/>
                  </a:ext>
                </a:extLst>
              </p:cNvPr>
              <p:cNvSpPr/>
              <p:nvPr/>
            </p:nvSpPr>
            <p:spPr>
              <a:xfrm rot="16200000">
                <a:off x="6825129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Oval 66">
                <a:extLst>
                  <a:ext uri="{FF2B5EF4-FFF2-40B4-BE49-F238E27FC236}">
                    <a16:creationId xmlns:a16="http://schemas.microsoft.com/office/drawing/2014/main" id="{F88D8D10-AAF3-4B37-90AF-8B219059474E}"/>
                  </a:ext>
                </a:extLst>
              </p:cNvPr>
              <p:cNvSpPr/>
              <p:nvPr/>
            </p:nvSpPr>
            <p:spPr>
              <a:xfrm rot="16200000">
                <a:off x="6248488" y="2843132"/>
                <a:ext cx="64114" cy="6411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Text Placeholder 14">
                <a:extLst>
                  <a:ext uri="{FF2B5EF4-FFF2-40B4-BE49-F238E27FC236}">
                    <a16:creationId xmlns:a16="http://schemas.microsoft.com/office/drawing/2014/main" id="{9E067649-3ED4-42E9-B221-5A76D117E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4996" y="3009600"/>
                <a:ext cx="452656" cy="3021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IN" sz="105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Roboto Medium" panose="02000000000000000000" pitchFamily="2" charset="0"/>
                    <a:cs typeface="Segoe UI" panose="020B0502040204020203" pitchFamily="34" charset="0"/>
                  </a:rPr>
                  <a:t>10%</a:t>
                </a:r>
              </a:p>
            </p:txBody>
          </p:sp>
        </p:grpSp>
      </p:grpSp>
      <p:grpSp>
        <p:nvGrpSpPr>
          <p:cNvPr id="68" name="PA_库_组合 31">
            <a:extLst>
              <a:ext uri="{FF2B5EF4-FFF2-40B4-BE49-F238E27FC236}">
                <a16:creationId xmlns:a16="http://schemas.microsoft.com/office/drawing/2014/main" id="{2B72B900-3322-4CCB-969C-13DBD0F88A8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183564" y="4431563"/>
            <a:ext cx="323427" cy="323430"/>
            <a:chOff x="328613" y="4186235"/>
            <a:chExt cx="292099" cy="292103"/>
          </a:xfrm>
          <a:solidFill>
            <a:schemeClr val="bg1"/>
          </a:solidFill>
        </p:grpSpPr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A67D1367-69AE-49CD-90A2-B841796EE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8" y="4186235"/>
              <a:ext cx="206374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B6D8F20C-F787-4DDD-8C38-515CF78A4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E1F5B7FD-5C57-4DB7-A9D5-4C5E96529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7C659A7B-E997-48B6-AB0A-B27E745D7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4360877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F4B220E5-72B5-411D-93DE-AE69FB6C1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+mj-lt"/>
                <a:ea typeface="+mn-ea"/>
              </a:endParaRPr>
            </a:p>
          </p:txBody>
        </p:sp>
      </p:grpSp>
      <p:pic>
        <p:nvPicPr>
          <p:cNvPr id="80" name="PA_库_图片 79">
            <a:extLst>
              <a:ext uri="{FF2B5EF4-FFF2-40B4-BE49-F238E27FC236}">
                <a16:creationId xmlns:a16="http://schemas.microsoft.com/office/drawing/2014/main" id="{4C9F621D-8948-4483-B6AB-9DE1AE8FC1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64973" y="2197852"/>
            <a:ext cx="821250" cy="1248750"/>
          </a:xfrm>
          <a:prstGeom prst="rect">
            <a:avLst/>
          </a:prstGeom>
        </p:spPr>
      </p:pic>
      <p:pic>
        <p:nvPicPr>
          <p:cNvPr id="81" name="PA_库_图片 80">
            <a:extLst>
              <a:ext uri="{FF2B5EF4-FFF2-40B4-BE49-F238E27FC236}">
                <a16:creationId xmlns:a16="http://schemas.microsoft.com/office/drawing/2014/main" id="{4BF85F97-AB62-4235-A458-7519F40064B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186223" y="1128946"/>
            <a:ext cx="1473750" cy="3015000"/>
          </a:xfrm>
          <a:prstGeom prst="rect">
            <a:avLst/>
          </a:prstGeom>
        </p:spPr>
      </p:pic>
      <p:pic>
        <p:nvPicPr>
          <p:cNvPr id="82" name="PA_库_图片 81">
            <a:extLst>
              <a:ext uri="{FF2B5EF4-FFF2-40B4-BE49-F238E27FC236}">
                <a16:creationId xmlns:a16="http://schemas.microsoft.com/office/drawing/2014/main" id="{64DFAB3E-8EE6-415C-A913-EF565A3BC9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61970" y="1128946"/>
            <a:ext cx="1822500" cy="2880000"/>
          </a:xfrm>
          <a:prstGeom prst="rect">
            <a:avLst/>
          </a:prstGeom>
        </p:spPr>
      </p:pic>
      <p:pic>
        <p:nvPicPr>
          <p:cNvPr id="83" name="PA_库_图片 82">
            <a:extLst>
              <a:ext uri="{FF2B5EF4-FFF2-40B4-BE49-F238E27FC236}">
                <a16:creationId xmlns:a16="http://schemas.microsoft.com/office/drawing/2014/main" id="{341DF0A8-2162-4A1A-B7EB-1FB7804C89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35174" y="2448063"/>
            <a:ext cx="832500" cy="12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370F59-A09F-4F97-A4D3-23562441C3E6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869" y="807041"/>
            <a:ext cx="6986476" cy="656132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623662-B5D1-4546-8771-4C5417C2B344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52801617-15DA-42B6-AF8A-0EB04E4DE1B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3A2E58C-FEDA-4F03-ADE6-DDCDABBDE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EE61C1E-1BC6-448F-B7FA-C942359E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1AADCA7-5B40-481A-A137-78624CC7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519C222-5222-4C16-B142-726813119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715D2F-F66B-4FC9-9154-F84DC1342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03C66A-9359-403A-A516-EA6AC6EB6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DA86F7D-A5C6-44B9-9765-A767C81DF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75BE98C-E427-483F-8AE1-CC7224A7B3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E38CA15-4B6E-4810-A1BE-3850E3455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D302D2A-F272-4B1B-A7F2-BEC463183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C277050-8CDC-498D-B56A-DF8CE6742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EA1B433-0A2A-4384-881D-BE01FDBAD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A4EBD58-7F10-4E1C-A241-A0E4FBAE9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0E4E16C-D88F-4A13-A1A2-7A394AAC0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29AFB29-2F2D-4DB3-8E1D-948D7776C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512D714-F843-433B-8527-C5EACBD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C196FCD-15DC-46F1-B5D5-E18E7CC2D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0E932DA-F2D3-4010-ACA5-29F16A810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3A9850A-F9F5-443F-967F-F6F78E999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B4CDA4A-7D7E-4A4D-806C-C8546E044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54EED18-1C19-434C-8D08-3F1987064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E6E4C155-E663-4412-AF32-4961AB362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126D3-299F-46F1-B69C-EF1F0157D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6AF2CF7-B562-487C-A47E-1E7A3D6AD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81A3189-707A-49A0-814C-7C35F0250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E863F-0647-442E-942F-57E05D2ED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61AB598-8616-4A2F-841C-70D36258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B6C0B09-846F-4465-9907-CADA29F81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13886A19-4C6E-4121-9681-AA6CAD52E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EBC4F8C-5ABD-4582-9DBC-DAACA6374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A48776B-76F3-40E4-95E6-3A0B3ADA8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66C859F-4BB4-491A-AFE9-392D25819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050CC72-37C0-4B6A-9C5C-63F39C439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24814A-9995-4027-9DE1-ECDA3284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93E8B25-464A-45E8-A3D7-C8F83F23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CC32B55-26F1-4FFD-94AB-D4C0A1E21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A4B0A35-9C9E-46B8-B8FA-1B44C5EE4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9BD0739-5911-4B1E-9D24-247AD3086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835E2C0-A810-400C-8754-C264AC91F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C32B21F-A46D-4086-BB25-C22759386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9CB24C4-6907-4FE6-918A-DC088AB69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A7B4929-8D58-4406-8AEC-A696E392F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C1C2986A-1450-491E-8967-193F5E84E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C819042-2EE3-4766-81B5-C48C26EDA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8F1AACC-0583-496F-9091-2AD6A6770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BDE26611-D5BF-472F-B63D-D68024CD9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03EF521-1774-4883-AA93-1728DA0A8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82969E5-B837-4BEB-B65A-AD2BB13AB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6767B659-5FC1-4567-9BAE-C87E673E3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E6BAC4-8B88-49F7-8DCF-BDB30AAA8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7A37766-65AB-4895-B076-B64B79D7B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8B03104-A024-43B5-8D54-A6219086E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4F6B7E7-0E77-4DB1-A390-D26B75B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D432C51-7AB6-47F4-911C-F9BBE81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626EF24B-89BB-4EB2-9F7F-443C44570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5813FAF-94FF-4C3E-96E1-5952B5C80D6B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A69DBB1B-BEC0-4F55-87BD-4B62A0FDF583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PART FOUR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3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PA_库_Chart 35">
            <a:extLst>
              <a:ext uri="{FF2B5EF4-FFF2-40B4-BE49-F238E27FC236}">
                <a16:creationId xmlns:a16="http://schemas.microsoft.com/office/drawing/2014/main" id="{364FB9CE-62D4-4514-AFE2-68A2CA22785A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063424"/>
              </p:ext>
            </p:extLst>
          </p:nvPr>
        </p:nvGraphicFramePr>
        <p:xfrm>
          <a:off x="1472685" y="1521596"/>
          <a:ext cx="1853401" cy="226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6" name="PA_库_椭圆 36">
            <a:extLst>
              <a:ext uri="{FF2B5EF4-FFF2-40B4-BE49-F238E27FC236}">
                <a16:creationId xmlns:a16="http://schemas.microsoft.com/office/drawing/2014/main" id="{00473E85-E43E-475A-8F2A-ED28CECF421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761827" y="2017365"/>
            <a:ext cx="1275116" cy="1275115"/>
          </a:xfrm>
          <a:prstGeom prst="ellipse">
            <a:avLst/>
          </a:prstGeom>
          <a:solidFill>
            <a:srgbClr val="161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60</a:t>
            </a:r>
            <a:r>
              <a:rPr lang="id-ID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%</a:t>
            </a:r>
            <a:endParaRPr lang="en-US" sz="2400" dirty="0">
              <a:solidFill>
                <a:schemeClr val="bg1"/>
              </a:solidFill>
              <a:latin typeface="Montserrat" panose="00000500000000000000" pitchFamily="50" charset="0"/>
              <a:cs typeface="Montserrat"/>
            </a:endParaRPr>
          </a:p>
        </p:txBody>
      </p:sp>
      <p:sp>
        <p:nvSpPr>
          <p:cNvPr id="7" name="PA_库_矩形 37">
            <a:extLst>
              <a:ext uri="{FF2B5EF4-FFF2-40B4-BE49-F238E27FC236}">
                <a16:creationId xmlns:a16="http://schemas.microsoft.com/office/drawing/2014/main" id="{124B521B-EADC-4491-A83F-C63FAA666F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78231" y="3453590"/>
            <a:ext cx="1703788" cy="41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alpha val="50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人物场景</a:t>
            </a:r>
            <a:endParaRPr lang="en-US" dirty="0">
              <a:solidFill>
                <a:schemeClr val="accent2">
                  <a:alpha val="50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</p:txBody>
      </p:sp>
      <p:graphicFrame>
        <p:nvGraphicFramePr>
          <p:cNvPr id="8" name="PA_库_Chart 39">
            <a:extLst>
              <a:ext uri="{FF2B5EF4-FFF2-40B4-BE49-F238E27FC236}">
                <a16:creationId xmlns:a16="http://schemas.microsoft.com/office/drawing/2014/main" id="{E759DD71-9B9C-4B7A-AC9E-CD8AC9081C3B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48746660"/>
              </p:ext>
            </p:extLst>
          </p:nvPr>
        </p:nvGraphicFramePr>
        <p:xfrm>
          <a:off x="5169299" y="1521596"/>
          <a:ext cx="1853401" cy="226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9" name="PA_库_椭圆 40">
            <a:extLst>
              <a:ext uri="{FF2B5EF4-FFF2-40B4-BE49-F238E27FC236}">
                <a16:creationId xmlns:a16="http://schemas.microsoft.com/office/drawing/2014/main" id="{0322293F-C3CF-451F-BFEA-EBD00EF2AB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58441" y="2017365"/>
            <a:ext cx="1275116" cy="1275115"/>
          </a:xfrm>
          <a:prstGeom prst="ellipse">
            <a:avLst/>
          </a:prstGeom>
          <a:solidFill>
            <a:srgbClr val="161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45</a:t>
            </a:r>
            <a:r>
              <a:rPr lang="id-ID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%</a:t>
            </a:r>
            <a:endParaRPr lang="en-US" sz="2400" dirty="0">
              <a:solidFill>
                <a:schemeClr val="bg1"/>
              </a:solidFill>
              <a:latin typeface="Montserrat" panose="00000500000000000000" pitchFamily="50" charset="0"/>
              <a:cs typeface="Montserrat"/>
            </a:endParaRPr>
          </a:p>
        </p:txBody>
      </p:sp>
      <p:sp>
        <p:nvSpPr>
          <p:cNvPr id="10" name="PA_库_矩形 41">
            <a:extLst>
              <a:ext uri="{FF2B5EF4-FFF2-40B4-BE49-F238E27FC236}">
                <a16:creationId xmlns:a16="http://schemas.microsoft.com/office/drawing/2014/main" id="{D908864C-7749-4EDB-B62C-B12078F2CAA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274845" y="3453590"/>
            <a:ext cx="1703788" cy="41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alpha val="50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人物场景</a:t>
            </a:r>
            <a:endParaRPr lang="en-US" dirty="0">
              <a:solidFill>
                <a:schemeClr val="accent2">
                  <a:alpha val="50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</p:txBody>
      </p:sp>
      <p:graphicFrame>
        <p:nvGraphicFramePr>
          <p:cNvPr id="11" name="PA_库_Chart 35">
            <a:extLst>
              <a:ext uri="{FF2B5EF4-FFF2-40B4-BE49-F238E27FC236}">
                <a16:creationId xmlns:a16="http://schemas.microsoft.com/office/drawing/2014/main" id="{7A018275-DBA5-425A-9888-95C796E25AE6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029807782"/>
              </p:ext>
            </p:extLst>
          </p:nvPr>
        </p:nvGraphicFramePr>
        <p:xfrm>
          <a:off x="8855725" y="1607821"/>
          <a:ext cx="1853401" cy="226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2" name="PA_库_椭圆 36">
            <a:extLst>
              <a:ext uri="{FF2B5EF4-FFF2-40B4-BE49-F238E27FC236}">
                <a16:creationId xmlns:a16="http://schemas.microsoft.com/office/drawing/2014/main" id="{D67B7BF3-6306-445E-8A87-CFA2F988CB7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144867" y="2103590"/>
            <a:ext cx="1275116" cy="1275115"/>
          </a:xfrm>
          <a:prstGeom prst="ellipse">
            <a:avLst/>
          </a:prstGeom>
          <a:solidFill>
            <a:srgbClr val="161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60</a:t>
            </a:r>
            <a:r>
              <a:rPr lang="id-ID" sz="2400" dirty="0">
                <a:solidFill>
                  <a:schemeClr val="bg1"/>
                </a:solidFill>
                <a:latin typeface="Montserrat" panose="00000500000000000000" pitchFamily="50" charset="0"/>
                <a:cs typeface="Montserrat"/>
              </a:rPr>
              <a:t>%</a:t>
            </a:r>
            <a:endParaRPr lang="en-US" sz="2400" dirty="0">
              <a:solidFill>
                <a:schemeClr val="bg1"/>
              </a:solidFill>
              <a:latin typeface="Montserrat" panose="00000500000000000000" pitchFamily="50" charset="0"/>
              <a:cs typeface="Montserrat"/>
            </a:endParaRPr>
          </a:p>
        </p:txBody>
      </p:sp>
      <p:sp>
        <p:nvSpPr>
          <p:cNvPr id="13" name="PA_库_矩形 37">
            <a:extLst>
              <a:ext uri="{FF2B5EF4-FFF2-40B4-BE49-F238E27FC236}">
                <a16:creationId xmlns:a16="http://schemas.microsoft.com/office/drawing/2014/main" id="{008162F3-5F54-4D38-A4ED-8263F90442D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61271" y="3539815"/>
            <a:ext cx="1703788" cy="41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2">
                    <a:alpha val="50000"/>
                  </a:schemeClr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 Light" panose="020B0502040204020203" pitchFamily="34" charset="0"/>
              </a:rPr>
              <a:t>人物场景</a:t>
            </a:r>
            <a:endParaRPr lang="en-US" dirty="0">
              <a:solidFill>
                <a:schemeClr val="accent2">
                  <a:alpha val="50000"/>
                </a:schemeClr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 Light" panose="020B0502040204020203" pitchFamily="34" charset="0"/>
            </a:endParaRP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42FF2524-93D2-456F-B273-D8D9AE557249}"/>
              </a:ext>
            </a:extLst>
          </p:cNvPr>
          <p:cNvSpPr/>
          <p:nvPr/>
        </p:nvSpPr>
        <p:spPr>
          <a:xfrm>
            <a:off x="3004457" y="545248"/>
            <a:ext cx="618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Montserrat Light" panose="00000400000000000000" pitchFamily="50" charset="0"/>
                <a:ea typeface="+mn-ea"/>
                <a:cs typeface="Segoe UI" panose="020B0502040204020203" pitchFamily="34" charset="0"/>
              </a:rPr>
              <a:t>Pricing Plans</a:t>
            </a:r>
          </a:p>
        </p:txBody>
      </p:sp>
      <p:pic>
        <p:nvPicPr>
          <p:cNvPr id="15" name="PA_库_图片 14">
            <a:extLst>
              <a:ext uri="{FF2B5EF4-FFF2-40B4-BE49-F238E27FC236}">
                <a16:creationId xmlns:a16="http://schemas.microsoft.com/office/drawing/2014/main" id="{1116364B-7BAE-4D10-BF5F-25BE88F432F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848432" y="4184041"/>
            <a:ext cx="1035000" cy="1642500"/>
          </a:xfrm>
          <a:prstGeom prst="rect">
            <a:avLst/>
          </a:prstGeom>
        </p:spPr>
      </p:pic>
      <p:pic>
        <p:nvPicPr>
          <p:cNvPr id="16" name="PA_库_图片 15">
            <a:extLst>
              <a:ext uri="{FF2B5EF4-FFF2-40B4-BE49-F238E27FC236}">
                <a16:creationId xmlns:a16="http://schemas.microsoft.com/office/drawing/2014/main" id="{CB5C7F9B-4658-4482-A937-028452B5FB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267540" y="4290716"/>
            <a:ext cx="1091250" cy="1710000"/>
          </a:xfrm>
          <a:prstGeom prst="rect">
            <a:avLst/>
          </a:prstGeom>
        </p:spPr>
      </p:pic>
      <p:pic>
        <p:nvPicPr>
          <p:cNvPr id="17" name="PA_库_图片 16">
            <a:extLst>
              <a:ext uri="{FF2B5EF4-FFF2-40B4-BE49-F238E27FC236}">
                <a16:creationId xmlns:a16="http://schemas.microsoft.com/office/drawing/2014/main" id="{4C680B02-BFAF-41A3-8AAD-63363EAF69E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831152" y="3949359"/>
            <a:ext cx="2275769" cy="23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5" grpId="2">
        <p:bldAsOne/>
      </p:bldGraphic>
      <p:bldP spid="6" grpId="0" autoUpdateAnimBg="0"/>
      <p:bldP spid="6" grpId="1" autoUpdateAnimBg="0"/>
      <p:bldP spid="6" grpId="2" autoUpdateAnimBg="0"/>
      <p:bldP spid="7" grpId="0" autoUpdateAnimBg="0"/>
      <p:bldP spid="7" grpId="1" autoUpdateAnimBg="0"/>
      <p:bldP spid="7" grpId="2" autoUpdateAnimBg="0"/>
      <p:bldGraphic spid="8" grpId="0">
        <p:bldAsOne/>
      </p:bldGraphic>
      <p:bldGraphic spid="8" grpId="1">
        <p:bldAsOne/>
      </p:bldGraphic>
      <p:bldGraphic spid="8" grpId="2">
        <p:bldAsOne/>
      </p:bldGraphic>
      <p:bldP spid="9" grpId="0" autoUpdateAnimBg="0"/>
      <p:bldP spid="9" grpId="1" autoUpdateAnimBg="0"/>
      <p:bldP spid="9" grpId="2" autoUpdateAnimBg="0"/>
      <p:bldP spid="10" grpId="0" autoUpdateAnimBg="0"/>
      <p:bldP spid="10" grpId="1" autoUpdateAnimBg="0"/>
      <p:bldP spid="10" grpId="2" autoUpdateAnimBg="0"/>
      <p:bldGraphic spid="11" grpId="0">
        <p:bldAsOne/>
      </p:bldGraphic>
      <p:bldGraphic spid="11" grpId="1">
        <p:bldAsOne/>
      </p:bldGraphic>
      <p:bldGraphic spid="11" grpId="2">
        <p:bldAsOne/>
      </p:bldGraphic>
      <p:bldP spid="12" grpId="0" autoUpdateAnimBg="0"/>
      <p:bldP spid="12" grpId="1" autoUpdateAnimBg="0"/>
      <p:bldP spid="12" grpId="2" autoUpdateAnimBg="0"/>
      <p:bldP spid="13" grpId="0" autoUpdateAnimBg="0"/>
      <p:bldP spid="13" grpId="1" autoUpdateAnimBg="0"/>
      <p:bldP spid="13" grpId="2" autoUpdateAnimBg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库_矩形 10">
            <a:extLst>
              <a:ext uri="{FF2B5EF4-FFF2-40B4-BE49-F238E27FC236}">
                <a16:creationId xmlns:a16="http://schemas.microsoft.com/office/drawing/2014/main" id="{437A0523-90B2-4ACE-9206-7B375DDC4C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31830" y="3292131"/>
            <a:ext cx="5208525" cy="9787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6" name="PA_库_椭圆 12">
            <a:extLst>
              <a:ext uri="{FF2B5EF4-FFF2-40B4-BE49-F238E27FC236}">
                <a16:creationId xmlns:a16="http://schemas.microsoft.com/office/drawing/2014/main" id="{30231EED-36D2-4197-99F4-BCC64E8F46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92292" y="4630922"/>
            <a:ext cx="529088" cy="529088"/>
          </a:xfrm>
          <a:prstGeom prst="ellipse">
            <a:avLst/>
          </a:prstGeom>
          <a:noFill/>
          <a:ln w="9525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" name="PA_库_组合 13">
            <a:extLst>
              <a:ext uri="{FF2B5EF4-FFF2-40B4-BE49-F238E27FC236}">
                <a16:creationId xmlns:a16="http://schemas.microsoft.com/office/drawing/2014/main" id="{BBECD078-8162-4466-9248-6CADA54423B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20925" y="4659555"/>
            <a:ext cx="471821" cy="471821"/>
            <a:chOff x="8125908" y="7183257"/>
            <a:chExt cx="1041918" cy="1041918"/>
          </a:xfrm>
        </p:grpSpPr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978AB2F0-B043-44DE-B68D-D2509C6A6BD5}"/>
                </a:ext>
              </a:extLst>
            </p:cNvPr>
            <p:cNvSpPr/>
            <p:nvPr/>
          </p:nvSpPr>
          <p:spPr>
            <a:xfrm>
              <a:off x="8125908" y="7183257"/>
              <a:ext cx="1041918" cy="104191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>
              <a:outerShdw blurRad="330200" dist="317500" dir="8100000" sx="40000" sy="40000" algn="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id="{50C25CB9-A3AA-4563-9666-AA687F760418}"/>
                </a:ext>
              </a:extLst>
            </p:cNvPr>
            <p:cNvGrpSpPr/>
            <p:nvPr/>
          </p:nvGrpSpPr>
          <p:grpSpPr>
            <a:xfrm>
              <a:off x="8414298" y="7508557"/>
              <a:ext cx="465138" cy="39131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10" name="AutoShape 120">
                <a:extLst>
                  <a:ext uri="{FF2B5EF4-FFF2-40B4-BE49-F238E27FC236}">
                    <a16:creationId xmlns:a16="http://schemas.microsoft.com/office/drawing/2014/main" id="{7F2D175E-4D48-4106-AD63-D4D11A0E9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121">
                <a:extLst>
                  <a:ext uri="{FF2B5EF4-FFF2-40B4-BE49-F238E27FC236}">
                    <a16:creationId xmlns:a16="http://schemas.microsoft.com/office/drawing/2014/main" id="{A130CA5F-01A6-481A-9608-AE1780914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122">
                <a:extLst>
                  <a:ext uri="{FF2B5EF4-FFF2-40B4-BE49-F238E27FC236}">
                    <a16:creationId xmlns:a16="http://schemas.microsoft.com/office/drawing/2014/main" id="{E742F1A2-2F70-4BFD-A98F-2956B0BBB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3" name="PA_库_椭圆 14">
            <a:extLst>
              <a:ext uri="{FF2B5EF4-FFF2-40B4-BE49-F238E27FC236}">
                <a16:creationId xmlns:a16="http://schemas.microsoft.com/office/drawing/2014/main" id="{19E781B4-02EB-45B3-B93C-72F8B271615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56512" y="4595142"/>
            <a:ext cx="600648" cy="600648"/>
          </a:xfrm>
          <a:prstGeom prst="ellipse">
            <a:avLst/>
          </a:prstGeom>
          <a:noFill/>
          <a:ln w="6350">
            <a:solidFill>
              <a:schemeClr val="bg1">
                <a:lumMod val="85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_库_椭圆 15">
            <a:extLst>
              <a:ext uri="{FF2B5EF4-FFF2-40B4-BE49-F238E27FC236}">
                <a16:creationId xmlns:a16="http://schemas.microsoft.com/office/drawing/2014/main" id="{2D26EE09-E5FA-480E-A7F5-DAE03ED37D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19008" y="4557638"/>
            <a:ext cx="675655" cy="675655"/>
          </a:xfrm>
          <a:prstGeom prst="ellipse">
            <a:avLst/>
          </a:prstGeom>
          <a:noFill/>
          <a:ln w="0">
            <a:solidFill>
              <a:schemeClr val="bg1">
                <a:lumMod val="8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_库_椭圆 22">
            <a:extLst>
              <a:ext uri="{FF2B5EF4-FFF2-40B4-BE49-F238E27FC236}">
                <a16:creationId xmlns:a16="http://schemas.microsoft.com/office/drawing/2014/main" id="{0CC5B5BC-372D-437D-9977-B031E8C314B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188536" y="4676074"/>
            <a:ext cx="474865" cy="47486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PA_库_组合 23">
            <a:extLst>
              <a:ext uri="{FF2B5EF4-FFF2-40B4-BE49-F238E27FC236}">
                <a16:creationId xmlns:a16="http://schemas.microsoft.com/office/drawing/2014/main" id="{32B4C206-2F6E-42FF-BC91-0CF75E3125C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320154" y="4807691"/>
            <a:ext cx="211630" cy="211629"/>
            <a:chOff x="3498967" y="3049909"/>
            <a:chExt cx="464344" cy="464344"/>
          </a:xfrm>
          <a:solidFill>
            <a:schemeClr val="bg1">
              <a:lumMod val="75000"/>
            </a:schemeClr>
          </a:solidFill>
        </p:grpSpPr>
        <p:sp>
          <p:nvSpPr>
            <p:cNvPr id="17" name="AutoShape 126">
              <a:extLst>
                <a:ext uri="{FF2B5EF4-FFF2-40B4-BE49-F238E27FC236}">
                  <a16:creationId xmlns:a16="http://schemas.microsoft.com/office/drawing/2014/main" id="{A7CDA6E6-F024-497B-977E-3037A37AE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76D45AEA-C262-46CF-86E3-F264BD58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9" name="PA_库_椭圆 27">
            <a:extLst>
              <a:ext uri="{FF2B5EF4-FFF2-40B4-BE49-F238E27FC236}">
                <a16:creationId xmlns:a16="http://schemas.microsoft.com/office/drawing/2014/main" id="{807C07A9-499E-4893-A301-7AC01D674F0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857273" y="4676074"/>
            <a:ext cx="474865" cy="47486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PA_库_组合 28">
            <a:extLst>
              <a:ext uri="{FF2B5EF4-FFF2-40B4-BE49-F238E27FC236}">
                <a16:creationId xmlns:a16="http://schemas.microsoft.com/office/drawing/2014/main" id="{4462AC22-A494-4C2E-B31A-08027E12092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9988891" y="4807510"/>
            <a:ext cx="211630" cy="211991"/>
            <a:chOff x="7275629" y="3973834"/>
            <a:chExt cx="464344" cy="465138"/>
          </a:xfrm>
          <a:solidFill>
            <a:schemeClr val="bg1">
              <a:lumMod val="75000"/>
            </a:schemeClr>
          </a:solidFill>
        </p:grpSpPr>
        <p:sp>
          <p:nvSpPr>
            <p:cNvPr id="21" name="AutoShape 37">
              <a:extLst>
                <a:ext uri="{FF2B5EF4-FFF2-40B4-BE49-F238E27FC236}">
                  <a16:creationId xmlns:a16="http://schemas.microsoft.com/office/drawing/2014/main" id="{430918AB-9A22-4C22-9541-CA0A29C7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36041831-0EB3-4D8F-8AD1-744A6A8B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86382C51-180F-48F7-9A49-CCBEEF87B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C374307A-FCCC-41EF-A8C4-BD21C823F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41">
              <a:extLst>
                <a:ext uri="{FF2B5EF4-FFF2-40B4-BE49-F238E27FC236}">
                  <a16:creationId xmlns:a16="http://schemas.microsoft.com/office/drawing/2014/main" id="{CC4C1CEC-E64A-4239-BACB-97A6EB57B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2">
              <a:extLst>
                <a:ext uri="{FF2B5EF4-FFF2-40B4-BE49-F238E27FC236}">
                  <a16:creationId xmlns:a16="http://schemas.microsoft.com/office/drawing/2014/main" id="{5C44FAED-2F45-4487-8A62-77BD63F07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PA_库_矩形 35">
            <a:extLst>
              <a:ext uri="{FF2B5EF4-FFF2-40B4-BE49-F238E27FC236}">
                <a16:creationId xmlns:a16="http://schemas.microsoft.com/office/drawing/2014/main" id="{1DCB2B2F-E016-4BE6-9E27-71DDF5A0E36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004627" y="4676074"/>
            <a:ext cx="110793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Calibri"/>
              </a:rPr>
              <a:t>Feature 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28" name="PA_库_矩形 36">
            <a:extLst>
              <a:ext uri="{FF2B5EF4-FFF2-40B4-BE49-F238E27FC236}">
                <a16:creationId xmlns:a16="http://schemas.microsoft.com/office/drawing/2014/main" id="{9BD2D531-BDCE-4890-8E87-568803850E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712088" y="4676074"/>
            <a:ext cx="110793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Calibri"/>
              </a:rPr>
              <a:t>Feature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Calibri"/>
              </a:rPr>
              <a:t>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29" name="PA_库_矩形 37">
            <a:extLst>
              <a:ext uri="{FF2B5EF4-FFF2-40B4-BE49-F238E27FC236}">
                <a16:creationId xmlns:a16="http://schemas.microsoft.com/office/drawing/2014/main" id="{57F9D6B8-4A29-4827-A0BD-08385D0525B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411363" y="4676074"/>
            <a:ext cx="110793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Calibri"/>
              </a:rPr>
              <a:t>Feature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Calibri"/>
              </a:rPr>
              <a:t>3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Calibri"/>
            </a:endParaRPr>
          </a:p>
        </p:txBody>
      </p:sp>
      <p:sp>
        <p:nvSpPr>
          <p:cNvPr id="30" name="PA_库_Rectangle: Rounded Corners 7">
            <a:extLst>
              <a:ext uri="{FF2B5EF4-FFF2-40B4-BE49-F238E27FC236}">
                <a16:creationId xmlns:a16="http://schemas.microsoft.com/office/drawing/2014/main" id="{4ADDEF22-ADFC-487D-AD2A-11CF03325C8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428484" y="1678742"/>
            <a:ext cx="360000" cy="36000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1" name="PA_库_文本框 44">
            <a:extLst>
              <a:ext uri="{FF2B5EF4-FFF2-40B4-BE49-F238E27FC236}">
                <a16:creationId xmlns:a16="http://schemas.microsoft.com/office/drawing/2014/main" id="{944AD577-80E2-4191-B25E-576A3CC2D6B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320535" y="1723581"/>
            <a:ext cx="3051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2.5D</a:t>
            </a:r>
            <a:r>
              <a:rPr lang="zh-CN" altLang="en-US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人物场景</a:t>
            </a:r>
          </a:p>
          <a:p>
            <a:r>
              <a:rPr lang="zh-CN" altLang="en-US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创新未来科技</a:t>
            </a:r>
            <a:r>
              <a:rPr lang="en-US" altLang="zh-CN" sz="3200" dirty="0">
                <a:solidFill>
                  <a:schemeClr val="accent2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PPT</a:t>
            </a:r>
          </a:p>
          <a:p>
            <a:endParaRPr lang="en-US" altLang="zh-CN" sz="3200" dirty="0">
              <a:solidFill>
                <a:schemeClr val="accent2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</p:txBody>
      </p:sp>
      <p:sp>
        <p:nvSpPr>
          <p:cNvPr id="32" name="PA_库_矩形 45">
            <a:extLst>
              <a:ext uri="{FF2B5EF4-FFF2-40B4-BE49-F238E27FC236}">
                <a16:creationId xmlns:a16="http://schemas.microsoft.com/office/drawing/2014/main" id="{930BC4FC-BE21-4449-9386-83623521252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320534" y="2875235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endParaRPr lang="id-ID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3AD4C72-CBC0-4017-9970-D102F99EA4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7996" y="3343006"/>
            <a:ext cx="3836250" cy="228375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C71CF2C-AB37-4106-B043-746BA32EB5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6102" y="3311673"/>
            <a:ext cx="3825000" cy="22837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C765562-0B5D-4968-AF2B-20EB87709F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3602" y="4101985"/>
            <a:ext cx="877500" cy="90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C706EA-975C-4719-A004-7DB9D52D1D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6568" y="4101985"/>
            <a:ext cx="348750" cy="27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2B3F0F1-8AAA-49DF-829A-55138AFF791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62468" y="1726855"/>
            <a:ext cx="2392370" cy="23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3" grpId="0" autoUpdateAnimBg="0"/>
      <p:bldP spid="14" grpId="0" autoUpdateAnimBg="0"/>
      <p:bldP spid="15" grpId="0" autoUpdateAnimBg="0"/>
      <p:bldP spid="19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31" grpId="0" autoUpdateAnimBg="0"/>
      <p:bldP spid="3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093C9-4659-4484-A698-9B82F36B3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6327" y="1167448"/>
            <a:ext cx="4422591" cy="4523104"/>
          </a:xfrm>
          <a:prstGeom prst="rect">
            <a:avLst/>
          </a:prstGeom>
        </p:spPr>
      </p:pic>
      <p:sp>
        <p:nvSpPr>
          <p:cNvPr id="6" name="PA_库_任意多边形 1125">
            <a:extLst>
              <a:ext uri="{FF2B5EF4-FFF2-40B4-BE49-F238E27FC236}">
                <a16:creationId xmlns:a16="http://schemas.microsoft.com/office/drawing/2014/main" id="{2F75EF24-4296-42EE-A837-E2F0EC38592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267360" y="3608845"/>
            <a:ext cx="1193799" cy="1195788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7" name="PA_库_任意多边形 1125">
            <a:extLst>
              <a:ext uri="{FF2B5EF4-FFF2-40B4-BE49-F238E27FC236}">
                <a16:creationId xmlns:a16="http://schemas.microsoft.com/office/drawing/2014/main" id="{95C29BCF-975A-4FFF-8053-76495C05CB5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177206" y="1793184"/>
            <a:ext cx="1193799" cy="1195788"/>
          </a:xfrm>
          <a:custGeom>
            <a:avLst/>
            <a:gdLst>
              <a:gd name="T0" fmla="*/ 1370 w 1401"/>
              <a:gd name="T1" fmla="*/ 234 h 1401"/>
              <a:gd name="T2" fmla="*/ 1250 w 1401"/>
              <a:gd name="T3" fmla="*/ 239 h 1401"/>
              <a:gd name="T4" fmla="*/ 1147 w 1401"/>
              <a:gd name="T5" fmla="*/ 239 h 1401"/>
              <a:gd name="T6" fmla="*/ 1147 w 1401"/>
              <a:gd name="T7" fmla="*/ 342 h 1401"/>
              <a:gd name="T8" fmla="*/ 1142 w 1401"/>
              <a:gd name="T9" fmla="*/ 461 h 1401"/>
              <a:gd name="T10" fmla="*/ 1023 w 1401"/>
              <a:gd name="T11" fmla="*/ 466 h 1401"/>
              <a:gd name="T12" fmla="*/ 920 w 1401"/>
              <a:gd name="T13" fmla="*/ 466 h 1401"/>
              <a:gd name="T14" fmla="*/ 920 w 1401"/>
              <a:gd name="T15" fmla="*/ 569 h 1401"/>
              <a:gd name="T16" fmla="*/ 915 w 1401"/>
              <a:gd name="T17" fmla="*/ 688 h 1401"/>
              <a:gd name="T18" fmla="*/ 796 w 1401"/>
              <a:gd name="T19" fmla="*/ 693 h 1401"/>
              <a:gd name="T20" fmla="*/ 693 w 1401"/>
              <a:gd name="T21" fmla="*/ 693 h 1401"/>
              <a:gd name="T22" fmla="*/ 693 w 1401"/>
              <a:gd name="T23" fmla="*/ 796 h 1401"/>
              <a:gd name="T24" fmla="*/ 688 w 1401"/>
              <a:gd name="T25" fmla="*/ 915 h 1401"/>
              <a:gd name="T26" fmla="*/ 569 w 1401"/>
              <a:gd name="T27" fmla="*/ 920 h 1401"/>
              <a:gd name="T28" fmla="*/ 466 w 1401"/>
              <a:gd name="T29" fmla="*/ 920 h 1401"/>
              <a:gd name="T30" fmla="*/ 466 w 1401"/>
              <a:gd name="T31" fmla="*/ 1023 h 1401"/>
              <a:gd name="T32" fmla="*/ 461 w 1401"/>
              <a:gd name="T33" fmla="*/ 1142 h 1401"/>
              <a:gd name="T34" fmla="*/ 342 w 1401"/>
              <a:gd name="T35" fmla="*/ 1147 h 1401"/>
              <a:gd name="T36" fmla="*/ 239 w 1401"/>
              <a:gd name="T37" fmla="*/ 1147 h 1401"/>
              <a:gd name="T38" fmla="*/ 239 w 1401"/>
              <a:gd name="T39" fmla="*/ 1250 h 1401"/>
              <a:gd name="T40" fmla="*/ 234 w 1401"/>
              <a:gd name="T41" fmla="*/ 1369 h 1401"/>
              <a:gd name="T42" fmla="*/ 115 w 1401"/>
              <a:gd name="T43" fmla="*/ 1374 h 1401"/>
              <a:gd name="T44" fmla="*/ 12 w 1401"/>
              <a:gd name="T45" fmla="*/ 1374 h 1401"/>
              <a:gd name="T46" fmla="*/ 0 w 1401"/>
              <a:gd name="T47" fmla="*/ 1363 h 1401"/>
              <a:gd name="T48" fmla="*/ 120 w 1401"/>
              <a:gd name="T49" fmla="*/ 1358 h 1401"/>
              <a:gd name="T50" fmla="*/ 223 w 1401"/>
              <a:gd name="T51" fmla="*/ 1358 h 1401"/>
              <a:gd name="T52" fmla="*/ 223 w 1401"/>
              <a:gd name="T53" fmla="*/ 1255 h 1401"/>
              <a:gd name="T54" fmla="*/ 227 w 1401"/>
              <a:gd name="T55" fmla="*/ 1136 h 1401"/>
              <a:gd name="T56" fmla="*/ 347 w 1401"/>
              <a:gd name="T57" fmla="*/ 1131 h 1401"/>
              <a:gd name="T58" fmla="*/ 450 w 1401"/>
              <a:gd name="T59" fmla="*/ 1131 h 1401"/>
              <a:gd name="T60" fmla="*/ 450 w 1401"/>
              <a:gd name="T61" fmla="*/ 1028 h 1401"/>
              <a:gd name="T62" fmla="*/ 454 w 1401"/>
              <a:gd name="T63" fmla="*/ 909 h 1401"/>
              <a:gd name="T64" fmla="*/ 574 w 1401"/>
              <a:gd name="T65" fmla="*/ 904 h 1401"/>
              <a:gd name="T66" fmla="*/ 677 w 1401"/>
              <a:gd name="T67" fmla="*/ 904 h 1401"/>
              <a:gd name="T68" fmla="*/ 677 w 1401"/>
              <a:gd name="T69" fmla="*/ 801 h 1401"/>
              <a:gd name="T70" fmla="*/ 681 w 1401"/>
              <a:gd name="T71" fmla="*/ 681 h 1401"/>
              <a:gd name="T72" fmla="*/ 801 w 1401"/>
              <a:gd name="T73" fmla="*/ 677 h 1401"/>
              <a:gd name="T74" fmla="*/ 904 w 1401"/>
              <a:gd name="T75" fmla="*/ 677 h 1401"/>
              <a:gd name="T76" fmla="*/ 904 w 1401"/>
              <a:gd name="T77" fmla="*/ 574 h 1401"/>
              <a:gd name="T78" fmla="*/ 908 w 1401"/>
              <a:gd name="T79" fmla="*/ 454 h 1401"/>
              <a:gd name="T80" fmla="*/ 1028 w 1401"/>
              <a:gd name="T81" fmla="*/ 450 h 1401"/>
              <a:gd name="T82" fmla="*/ 1131 w 1401"/>
              <a:gd name="T83" fmla="*/ 450 h 1401"/>
              <a:gd name="T84" fmla="*/ 1131 w 1401"/>
              <a:gd name="T85" fmla="*/ 347 h 1401"/>
              <a:gd name="T86" fmla="*/ 1136 w 1401"/>
              <a:gd name="T87" fmla="*/ 227 h 1401"/>
              <a:gd name="T88" fmla="*/ 1255 w 1401"/>
              <a:gd name="T89" fmla="*/ 223 h 1401"/>
              <a:gd name="T90" fmla="*/ 1358 w 1401"/>
              <a:gd name="T91" fmla="*/ 223 h 1401"/>
              <a:gd name="T92" fmla="*/ 1358 w 1401"/>
              <a:gd name="T93" fmla="*/ 120 h 1401"/>
              <a:gd name="T94" fmla="*/ 1363 w 1401"/>
              <a:gd name="T95" fmla="*/ 0 h 1401"/>
              <a:gd name="T96" fmla="*/ 1374 w 1401"/>
              <a:gd name="T97" fmla="*/ 12 h 1401"/>
              <a:gd name="T98" fmla="*/ 1374 w 1401"/>
              <a:gd name="T99" fmla="*/ 115 h 1401"/>
              <a:gd name="T100" fmla="*/ 1370 w 1401"/>
              <a:gd name="T101" fmla="*/ 23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1" h="1401">
                <a:moveTo>
                  <a:pt x="1370" y="234"/>
                </a:moveTo>
                <a:cubicBezTo>
                  <a:pt x="1338" y="266"/>
                  <a:pt x="1293" y="252"/>
                  <a:pt x="1250" y="239"/>
                </a:cubicBezTo>
                <a:cubicBezTo>
                  <a:pt x="1210" y="226"/>
                  <a:pt x="1172" y="214"/>
                  <a:pt x="1147" y="239"/>
                </a:cubicBezTo>
                <a:cubicBezTo>
                  <a:pt x="1122" y="264"/>
                  <a:pt x="1134" y="302"/>
                  <a:pt x="1147" y="342"/>
                </a:cubicBezTo>
                <a:cubicBezTo>
                  <a:pt x="1160" y="385"/>
                  <a:pt x="1174" y="429"/>
                  <a:pt x="1142" y="461"/>
                </a:cubicBezTo>
                <a:cubicBezTo>
                  <a:pt x="1111" y="493"/>
                  <a:pt x="1066" y="479"/>
                  <a:pt x="1023" y="466"/>
                </a:cubicBezTo>
                <a:cubicBezTo>
                  <a:pt x="983" y="453"/>
                  <a:pt x="945" y="441"/>
                  <a:pt x="920" y="466"/>
                </a:cubicBezTo>
                <a:cubicBezTo>
                  <a:pt x="895" y="491"/>
                  <a:pt x="907" y="529"/>
                  <a:pt x="920" y="569"/>
                </a:cubicBezTo>
                <a:cubicBezTo>
                  <a:pt x="933" y="612"/>
                  <a:pt x="947" y="657"/>
                  <a:pt x="915" y="688"/>
                </a:cubicBezTo>
                <a:cubicBezTo>
                  <a:pt x="883" y="720"/>
                  <a:pt x="839" y="706"/>
                  <a:pt x="796" y="693"/>
                </a:cubicBezTo>
                <a:cubicBezTo>
                  <a:pt x="756" y="680"/>
                  <a:pt x="718" y="668"/>
                  <a:pt x="693" y="693"/>
                </a:cubicBezTo>
                <a:cubicBezTo>
                  <a:pt x="668" y="718"/>
                  <a:pt x="680" y="756"/>
                  <a:pt x="693" y="796"/>
                </a:cubicBezTo>
                <a:cubicBezTo>
                  <a:pt x="706" y="839"/>
                  <a:pt x="720" y="884"/>
                  <a:pt x="688" y="915"/>
                </a:cubicBezTo>
                <a:cubicBezTo>
                  <a:pt x="656" y="947"/>
                  <a:pt x="612" y="933"/>
                  <a:pt x="569" y="920"/>
                </a:cubicBezTo>
                <a:cubicBezTo>
                  <a:pt x="529" y="907"/>
                  <a:pt x="491" y="895"/>
                  <a:pt x="466" y="920"/>
                </a:cubicBezTo>
                <a:cubicBezTo>
                  <a:pt x="441" y="945"/>
                  <a:pt x="453" y="983"/>
                  <a:pt x="466" y="1023"/>
                </a:cubicBezTo>
                <a:cubicBezTo>
                  <a:pt x="479" y="1066"/>
                  <a:pt x="493" y="1111"/>
                  <a:pt x="461" y="1142"/>
                </a:cubicBezTo>
                <a:cubicBezTo>
                  <a:pt x="429" y="1174"/>
                  <a:pt x="385" y="1160"/>
                  <a:pt x="342" y="1147"/>
                </a:cubicBezTo>
                <a:cubicBezTo>
                  <a:pt x="302" y="1134"/>
                  <a:pt x="264" y="1122"/>
                  <a:pt x="239" y="1147"/>
                </a:cubicBezTo>
                <a:cubicBezTo>
                  <a:pt x="214" y="1172"/>
                  <a:pt x="226" y="1210"/>
                  <a:pt x="239" y="1250"/>
                </a:cubicBezTo>
                <a:cubicBezTo>
                  <a:pt x="252" y="1293"/>
                  <a:pt x="266" y="1338"/>
                  <a:pt x="234" y="1369"/>
                </a:cubicBezTo>
                <a:cubicBezTo>
                  <a:pt x="202" y="1401"/>
                  <a:pt x="158" y="1387"/>
                  <a:pt x="115" y="1374"/>
                </a:cubicBezTo>
                <a:cubicBezTo>
                  <a:pt x="75" y="1361"/>
                  <a:pt x="37" y="1349"/>
                  <a:pt x="12" y="1374"/>
                </a:cubicBezTo>
                <a:cubicBezTo>
                  <a:pt x="0" y="1363"/>
                  <a:pt x="0" y="1363"/>
                  <a:pt x="0" y="1363"/>
                </a:cubicBezTo>
                <a:cubicBezTo>
                  <a:pt x="32" y="1331"/>
                  <a:pt x="77" y="1345"/>
                  <a:pt x="120" y="1358"/>
                </a:cubicBezTo>
                <a:cubicBezTo>
                  <a:pt x="160" y="1371"/>
                  <a:pt x="198" y="1383"/>
                  <a:pt x="223" y="1358"/>
                </a:cubicBezTo>
                <a:cubicBezTo>
                  <a:pt x="247" y="1333"/>
                  <a:pt x="236" y="1295"/>
                  <a:pt x="223" y="1255"/>
                </a:cubicBezTo>
                <a:cubicBezTo>
                  <a:pt x="209" y="1212"/>
                  <a:pt x="195" y="1167"/>
                  <a:pt x="227" y="1136"/>
                </a:cubicBezTo>
                <a:cubicBezTo>
                  <a:pt x="259" y="1104"/>
                  <a:pt x="304" y="1118"/>
                  <a:pt x="347" y="1131"/>
                </a:cubicBezTo>
                <a:cubicBezTo>
                  <a:pt x="387" y="1144"/>
                  <a:pt x="425" y="1156"/>
                  <a:pt x="450" y="1131"/>
                </a:cubicBezTo>
                <a:cubicBezTo>
                  <a:pt x="475" y="1106"/>
                  <a:pt x="463" y="1068"/>
                  <a:pt x="450" y="1028"/>
                </a:cubicBezTo>
                <a:cubicBezTo>
                  <a:pt x="436" y="985"/>
                  <a:pt x="422" y="940"/>
                  <a:pt x="454" y="909"/>
                </a:cubicBezTo>
                <a:cubicBezTo>
                  <a:pt x="486" y="877"/>
                  <a:pt x="531" y="891"/>
                  <a:pt x="574" y="904"/>
                </a:cubicBezTo>
                <a:cubicBezTo>
                  <a:pt x="614" y="917"/>
                  <a:pt x="652" y="929"/>
                  <a:pt x="677" y="904"/>
                </a:cubicBezTo>
                <a:cubicBezTo>
                  <a:pt x="702" y="879"/>
                  <a:pt x="690" y="841"/>
                  <a:pt x="677" y="801"/>
                </a:cubicBezTo>
                <a:cubicBezTo>
                  <a:pt x="664" y="758"/>
                  <a:pt x="650" y="713"/>
                  <a:pt x="681" y="681"/>
                </a:cubicBezTo>
                <a:cubicBezTo>
                  <a:pt x="713" y="650"/>
                  <a:pt x="758" y="664"/>
                  <a:pt x="801" y="677"/>
                </a:cubicBezTo>
                <a:cubicBezTo>
                  <a:pt x="841" y="690"/>
                  <a:pt x="879" y="702"/>
                  <a:pt x="904" y="677"/>
                </a:cubicBezTo>
                <a:cubicBezTo>
                  <a:pt x="929" y="652"/>
                  <a:pt x="917" y="614"/>
                  <a:pt x="904" y="574"/>
                </a:cubicBezTo>
                <a:cubicBezTo>
                  <a:pt x="891" y="531"/>
                  <a:pt x="877" y="486"/>
                  <a:pt x="908" y="454"/>
                </a:cubicBezTo>
                <a:cubicBezTo>
                  <a:pt x="940" y="423"/>
                  <a:pt x="985" y="437"/>
                  <a:pt x="1028" y="450"/>
                </a:cubicBezTo>
                <a:cubicBezTo>
                  <a:pt x="1068" y="463"/>
                  <a:pt x="1106" y="475"/>
                  <a:pt x="1131" y="450"/>
                </a:cubicBezTo>
                <a:cubicBezTo>
                  <a:pt x="1156" y="425"/>
                  <a:pt x="1144" y="387"/>
                  <a:pt x="1131" y="347"/>
                </a:cubicBezTo>
                <a:cubicBezTo>
                  <a:pt x="1118" y="304"/>
                  <a:pt x="1104" y="259"/>
                  <a:pt x="1136" y="227"/>
                </a:cubicBezTo>
                <a:cubicBezTo>
                  <a:pt x="1167" y="195"/>
                  <a:pt x="1212" y="209"/>
                  <a:pt x="1255" y="223"/>
                </a:cubicBezTo>
                <a:cubicBezTo>
                  <a:pt x="1295" y="236"/>
                  <a:pt x="1333" y="247"/>
                  <a:pt x="1358" y="223"/>
                </a:cubicBezTo>
                <a:cubicBezTo>
                  <a:pt x="1383" y="198"/>
                  <a:pt x="1371" y="160"/>
                  <a:pt x="1358" y="120"/>
                </a:cubicBezTo>
                <a:cubicBezTo>
                  <a:pt x="1345" y="77"/>
                  <a:pt x="1331" y="32"/>
                  <a:pt x="1363" y="0"/>
                </a:cubicBezTo>
                <a:cubicBezTo>
                  <a:pt x="1374" y="12"/>
                  <a:pt x="1374" y="12"/>
                  <a:pt x="1374" y="12"/>
                </a:cubicBezTo>
                <a:cubicBezTo>
                  <a:pt x="1349" y="37"/>
                  <a:pt x="1361" y="75"/>
                  <a:pt x="1374" y="115"/>
                </a:cubicBezTo>
                <a:cubicBezTo>
                  <a:pt x="1387" y="158"/>
                  <a:pt x="1401" y="202"/>
                  <a:pt x="1370" y="2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8" name="PA_库_Rectangle: Top Corners Rounded 24">
            <a:extLst>
              <a:ext uri="{FF2B5EF4-FFF2-40B4-BE49-F238E27FC236}">
                <a16:creationId xmlns:a16="http://schemas.microsoft.com/office/drawing/2014/main" id="{0FF76CD8-9309-4EE2-BD01-D0B905E895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2405258" y="548128"/>
            <a:ext cx="1806621" cy="5574862"/>
          </a:xfrm>
          <a:prstGeom prst="round2SameRect">
            <a:avLst>
              <a:gd name="adj1" fmla="val 3704"/>
              <a:gd name="adj2" fmla="val 3374"/>
            </a:avLst>
          </a:prstGeom>
          <a:solidFill>
            <a:schemeClr val="bg1"/>
          </a:solidFill>
          <a:ln>
            <a:noFill/>
          </a:ln>
          <a:effectLst>
            <a:outerShdw blurRad="1270000" dist="508000" dir="5400000" sx="90000" sy="9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 dirty="0"/>
          </a:p>
        </p:txBody>
      </p:sp>
      <p:sp>
        <p:nvSpPr>
          <p:cNvPr id="9" name="PA_库_矩形 28">
            <a:extLst>
              <a:ext uri="{FF2B5EF4-FFF2-40B4-BE49-F238E27FC236}">
                <a16:creationId xmlns:a16="http://schemas.microsoft.com/office/drawing/2014/main" id="{E1A08336-97D1-4289-9B7C-B0CEC1D6BB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76554" y="3174921"/>
            <a:ext cx="3672287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0" name="PA_库_Rectangle: Rounded Corners 29">
            <a:extLst>
              <a:ext uri="{FF2B5EF4-FFF2-40B4-BE49-F238E27FC236}">
                <a16:creationId xmlns:a16="http://schemas.microsoft.com/office/drawing/2014/main" id="{F981FAA0-BB9E-42A3-908B-B9F6129FBAE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34527" y="2739065"/>
            <a:ext cx="1632394" cy="340519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VISION TWO</a:t>
            </a:r>
          </a:p>
        </p:txBody>
      </p:sp>
      <p:sp>
        <p:nvSpPr>
          <p:cNvPr id="11" name="PA_库_文本框 27">
            <a:extLst>
              <a:ext uri="{FF2B5EF4-FFF2-40B4-BE49-F238E27FC236}">
                <a16:creationId xmlns:a16="http://schemas.microsoft.com/office/drawing/2014/main" id="{032A5082-0FAB-418A-B9C9-A87DB5FAD25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17282" y="3070277"/>
            <a:ext cx="19663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85000"/>
                    <a:alpha val="85000"/>
                  </a:schemeClr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 Light" panose="020B0502040204020203" pitchFamily="34" charset="0"/>
              </a:rPr>
              <a:t>02</a:t>
            </a:r>
            <a:endParaRPr lang="id-ID" sz="5000" dirty="0">
              <a:solidFill>
                <a:schemeClr val="bg1">
                  <a:lumMod val="85000"/>
                  <a:alpha val="85000"/>
                </a:schemeClr>
              </a:solidFill>
              <a:latin typeface="Nexa Bold" panose="02000000000000000000" pitchFamily="50" charset="0"/>
              <a:ea typeface="Roboto Condensed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" name="PA_库_矩形 33">
            <a:extLst>
              <a:ext uri="{FF2B5EF4-FFF2-40B4-BE49-F238E27FC236}">
                <a16:creationId xmlns:a16="http://schemas.microsoft.com/office/drawing/2014/main" id="{8593DC9D-C989-49BA-9446-65E24785175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915571" y="1105708"/>
            <a:ext cx="3672287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3" name="PA_库_Rectangle: Rounded Corners 34">
            <a:extLst>
              <a:ext uri="{FF2B5EF4-FFF2-40B4-BE49-F238E27FC236}">
                <a16:creationId xmlns:a16="http://schemas.microsoft.com/office/drawing/2014/main" id="{68DDC504-4146-469E-BFD3-50CB3E782E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915571" y="669852"/>
            <a:ext cx="1632394" cy="34051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VISION ONE</a:t>
            </a:r>
          </a:p>
        </p:txBody>
      </p:sp>
      <p:sp>
        <p:nvSpPr>
          <p:cNvPr id="14" name="PA_库_文本框 32">
            <a:extLst>
              <a:ext uri="{FF2B5EF4-FFF2-40B4-BE49-F238E27FC236}">
                <a16:creationId xmlns:a16="http://schemas.microsoft.com/office/drawing/2014/main" id="{00DE6464-10F7-4D3E-82AE-919635FA32F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05286" y="1001064"/>
            <a:ext cx="19663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85000"/>
                    <a:alpha val="85000"/>
                  </a:schemeClr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 Light" panose="020B0502040204020203" pitchFamily="34" charset="0"/>
              </a:rPr>
              <a:t>01</a:t>
            </a:r>
            <a:endParaRPr lang="id-ID" sz="5000" dirty="0">
              <a:solidFill>
                <a:schemeClr val="bg1">
                  <a:lumMod val="85000"/>
                  <a:alpha val="85000"/>
                </a:schemeClr>
              </a:solidFill>
              <a:latin typeface="Nexa Bold" panose="02000000000000000000" pitchFamily="50" charset="0"/>
              <a:ea typeface="Roboto Condensed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5" name="PA_库_矩形 38">
            <a:extLst>
              <a:ext uri="{FF2B5EF4-FFF2-40B4-BE49-F238E27FC236}">
                <a16:creationId xmlns:a16="http://schemas.microsoft.com/office/drawing/2014/main" id="{93036BE7-946C-4B15-9DA2-75F403F8B5B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915571" y="5244133"/>
            <a:ext cx="3672287" cy="7571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 wonderful serenity has taken possession of my entire soul, like these sweet mornings of spring which I enjoy with my whole heart.</a:t>
            </a:r>
            <a:endParaRPr lang="id-ID" sz="1200" b="1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6" name="PA_库_Rectangle: Rounded Corners 39">
            <a:extLst>
              <a:ext uri="{FF2B5EF4-FFF2-40B4-BE49-F238E27FC236}">
                <a16:creationId xmlns:a16="http://schemas.microsoft.com/office/drawing/2014/main" id="{3AEBD82E-49B9-4972-BBB7-B01A964218B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915571" y="4808277"/>
            <a:ext cx="1632394" cy="34051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VISION THREE</a:t>
            </a:r>
          </a:p>
        </p:txBody>
      </p:sp>
      <p:sp>
        <p:nvSpPr>
          <p:cNvPr id="17" name="PA_库_文本框 37">
            <a:extLst>
              <a:ext uri="{FF2B5EF4-FFF2-40B4-BE49-F238E27FC236}">
                <a16:creationId xmlns:a16="http://schemas.microsoft.com/office/drawing/2014/main" id="{AA252463-441E-43BF-8105-8D12DBA9F3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605286" y="5139489"/>
            <a:ext cx="19663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>
                    <a:lumMod val="85000"/>
                    <a:alpha val="85000"/>
                  </a:schemeClr>
                </a:solidFill>
                <a:latin typeface="Nexa Bold" panose="02000000000000000000" pitchFamily="50" charset="0"/>
                <a:ea typeface="Roboto Condensed" panose="02000000000000000000" pitchFamily="2" charset="0"/>
                <a:cs typeface="Segoe UI Light" panose="020B0502040204020203" pitchFamily="34" charset="0"/>
              </a:rPr>
              <a:t>03</a:t>
            </a:r>
            <a:endParaRPr lang="id-ID" sz="5000" b="1" dirty="0">
              <a:solidFill>
                <a:schemeClr val="bg1">
                  <a:lumMod val="85000"/>
                  <a:alpha val="85000"/>
                </a:schemeClr>
              </a:solidFill>
              <a:latin typeface="Nexa Bold" panose="02000000000000000000" pitchFamily="50" charset="0"/>
              <a:ea typeface="Roboto Condensed" panose="02000000000000000000" pitchFamily="2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4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E18DFF7-D84D-461D-9805-C6D7E895919B}"/>
              </a:ext>
            </a:extLst>
          </p:cNvPr>
          <p:cNvSpPr/>
          <p:nvPr/>
        </p:nvSpPr>
        <p:spPr>
          <a:xfrm>
            <a:off x="221409" y="196873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10">
            <a:extLst>
              <a:ext uri="{FF2B5EF4-FFF2-40B4-BE49-F238E27FC236}">
                <a16:creationId xmlns:a16="http://schemas.microsoft.com/office/drawing/2014/main" id="{E8875DAF-93D4-4FD7-B1A7-1B61BCF6AFA7}"/>
              </a:ext>
            </a:extLst>
          </p:cNvPr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2039007" y="1708454"/>
            <a:ext cx="81139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quis nostrud exerci tation ullamcorper suscipit lobortis nisl ut aliquip ex ea commodo consequat. Lorem ipsum dolor sit amet, consectetuer adipiscing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6250" y="829705"/>
            <a:ext cx="533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257800" y="5460173"/>
            <a:ext cx="1676400" cy="404999"/>
          </a:xfrm>
          <a:prstGeom prst="roundRect">
            <a:avLst>
              <a:gd name="adj" fmla="val 50000"/>
            </a:avLst>
          </a:prstGeom>
          <a:solidFill>
            <a:srgbClr val="FFB806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Order Now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D8C47E-3B05-419C-9555-50FF581F304A}"/>
              </a:ext>
            </a:extLst>
          </p:cNvPr>
          <p:cNvGrpSpPr/>
          <p:nvPr/>
        </p:nvGrpSpPr>
        <p:grpSpPr>
          <a:xfrm>
            <a:off x="1045678" y="2859665"/>
            <a:ext cx="2190637" cy="1984828"/>
            <a:chOff x="1045678" y="2859665"/>
            <a:chExt cx="2190637" cy="198482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045678" y="2859665"/>
              <a:ext cx="2190637" cy="1984828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sx="90000" sy="9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01</a:t>
              </a: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10749" y="3157525"/>
              <a:ext cx="260493" cy="424851"/>
              <a:chOff x="5429366" y="4908084"/>
              <a:chExt cx="319088" cy="465139"/>
            </a:xfrm>
            <a:solidFill>
              <a:schemeClr val="accent1"/>
            </a:solidFill>
          </p:grpSpPr>
          <p:sp>
            <p:nvSpPr>
              <p:cNvPr id="40" name="AutoShape 97"/>
              <p:cNvSpPr>
                <a:spLocks/>
              </p:cNvSpPr>
              <p:nvPr/>
            </p:nvSpPr>
            <p:spPr bwMode="auto">
              <a:xfrm>
                <a:off x="5429366" y="4908084"/>
                <a:ext cx="319088" cy="4651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solidFill>
                <a:srgbClr val="FFB80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98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2" name="AutoShape 99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104485" y="3706550"/>
              <a:ext cx="2073022" cy="801344"/>
              <a:chOff x="3738799" y="1398871"/>
              <a:chExt cx="2073022" cy="80134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090972" y="1398871"/>
                <a:ext cx="13686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rPr>
                  <a:t>首页优化 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738799" y="1701617"/>
                <a:ext cx="2073022" cy="498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Ut wisi enim ad minim veniam</a:t>
                </a:r>
                <a:r>
                  <a:rPr kumimoji="0" lang="id-ID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, quis nostrud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5EF981C-6581-4F06-A44D-4033BC7855A7}"/>
              </a:ext>
            </a:extLst>
          </p:cNvPr>
          <p:cNvGrpSpPr/>
          <p:nvPr/>
        </p:nvGrpSpPr>
        <p:grpSpPr>
          <a:xfrm>
            <a:off x="3681241" y="2859665"/>
            <a:ext cx="2190637" cy="1984828"/>
            <a:chOff x="3681241" y="2859665"/>
            <a:chExt cx="2190637" cy="1984828"/>
          </a:xfrm>
        </p:grpSpPr>
        <p:grpSp>
          <p:nvGrpSpPr>
            <p:cNvPr id="9" name="Group 8"/>
            <p:cNvGrpSpPr/>
            <p:nvPr/>
          </p:nvGrpSpPr>
          <p:grpSpPr>
            <a:xfrm>
              <a:off x="3681241" y="2859665"/>
              <a:ext cx="2190637" cy="1984828"/>
              <a:chOff x="4523904" y="3142322"/>
              <a:chExt cx="2190637" cy="1984828"/>
            </a:xfrm>
          </p:grpSpPr>
          <p:sp>
            <p:nvSpPr>
              <p:cNvPr id="6" name="Rectangle: Rounded Corners 5"/>
              <p:cNvSpPr/>
              <p:nvPr/>
            </p:nvSpPr>
            <p:spPr>
              <a:xfrm>
                <a:off x="4523904" y="3142322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02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545616" y="3995523"/>
                <a:ext cx="2073022" cy="806375"/>
                <a:chOff x="4543261" y="1687844"/>
                <a:chExt cx="2073022" cy="806375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4930221" y="1687844"/>
                  <a:ext cx="136867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成就系统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543261" y="1995621"/>
                  <a:ext cx="2073022" cy="498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kumimoji="0" lang="id-ID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, quis nostrud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24" name="图形 23" descr="奖杯">
              <a:extLst>
                <a:ext uri="{FF2B5EF4-FFF2-40B4-BE49-F238E27FC236}">
                  <a16:creationId xmlns:a16="http://schemas.microsoft.com/office/drawing/2014/main" id="{040341BA-E0E1-4286-BA13-2E373FB9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6719" y="3175197"/>
              <a:ext cx="445491" cy="445491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576482-87E5-4D53-BE2B-EED2FA77979E}"/>
              </a:ext>
            </a:extLst>
          </p:cNvPr>
          <p:cNvGrpSpPr/>
          <p:nvPr/>
        </p:nvGrpSpPr>
        <p:grpSpPr>
          <a:xfrm>
            <a:off x="6319016" y="2859665"/>
            <a:ext cx="2190637" cy="1984828"/>
            <a:chOff x="6319016" y="2859665"/>
            <a:chExt cx="2190637" cy="1984828"/>
          </a:xfrm>
        </p:grpSpPr>
        <p:grpSp>
          <p:nvGrpSpPr>
            <p:cNvPr id="11" name="Group 10"/>
            <p:cNvGrpSpPr/>
            <p:nvPr/>
          </p:nvGrpSpPr>
          <p:grpSpPr>
            <a:xfrm>
              <a:off x="6319016" y="2859665"/>
              <a:ext cx="2190637" cy="1984828"/>
              <a:chOff x="6319016" y="2859665"/>
              <a:chExt cx="2190637" cy="1984828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319016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03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377823" y="3706550"/>
                <a:ext cx="2073022" cy="801344"/>
                <a:chOff x="3738799" y="1398871"/>
                <a:chExt cx="2073022" cy="801344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929566" y="1398871"/>
                  <a:ext cx="169149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思维导图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38799" y="1701617"/>
                  <a:ext cx="2073022" cy="498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kumimoji="0" lang="id-ID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, quis nostrud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29" name="图形 28" descr="黑板">
              <a:extLst>
                <a:ext uri="{FF2B5EF4-FFF2-40B4-BE49-F238E27FC236}">
                  <a16:creationId xmlns:a16="http://schemas.microsoft.com/office/drawing/2014/main" id="{692087AD-C584-4408-AC24-F7B041AF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26071" y="3124930"/>
              <a:ext cx="576526" cy="57652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00DCA47-F074-4C20-97C5-DB2B175D572F}"/>
              </a:ext>
            </a:extLst>
          </p:cNvPr>
          <p:cNvGrpSpPr/>
          <p:nvPr/>
        </p:nvGrpSpPr>
        <p:grpSpPr>
          <a:xfrm>
            <a:off x="8955685" y="2859665"/>
            <a:ext cx="2190637" cy="1984828"/>
            <a:chOff x="8955685" y="2859665"/>
            <a:chExt cx="2190637" cy="1984828"/>
          </a:xfrm>
        </p:grpSpPr>
        <p:grpSp>
          <p:nvGrpSpPr>
            <p:cNvPr id="12" name="Group 11"/>
            <p:cNvGrpSpPr/>
            <p:nvPr/>
          </p:nvGrpSpPr>
          <p:grpSpPr>
            <a:xfrm>
              <a:off x="8955685" y="2859665"/>
              <a:ext cx="2190637" cy="1984828"/>
              <a:chOff x="8955685" y="2859665"/>
              <a:chExt cx="2190637" cy="1984828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8955685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04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014492" y="3706550"/>
                <a:ext cx="2073022" cy="801344"/>
                <a:chOff x="3738799" y="1398871"/>
                <a:chExt cx="2073022" cy="801344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090972" y="1398871"/>
                  <a:ext cx="136867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复习提醒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38799" y="1701617"/>
                  <a:ext cx="2073022" cy="498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Ut wisi enim ad minim veniam</a:t>
                  </a:r>
                  <a:r>
                    <a:rPr kumimoji="0" lang="id-ID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rPr>
                    <a:t>, quis nostrud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32" name="图形 31" descr="闹钟">
              <a:extLst>
                <a:ext uri="{FF2B5EF4-FFF2-40B4-BE49-F238E27FC236}">
                  <a16:creationId xmlns:a16="http://schemas.microsoft.com/office/drawing/2014/main" id="{02163408-CA6F-4296-B0CF-EC3361BD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06631" y="3209847"/>
              <a:ext cx="488743" cy="488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70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库_矩形 2">
            <a:extLst>
              <a:ext uri="{FF2B5EF4-FFF2-40B4-BE49-F238E27FC236}">
                <a16:creationId xmlns:a16="http://schemas.microsoft.com/office/drawing/2014/main" id="{B051A1E2-DD01-4A05-90F6-88FA6F6BC2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8605455" y="2450570"/>
            <a:ext cx="2315759" cy="7238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consectetuer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Aenean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commodo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.</a:t>
            </a:r>
          </a:p>
        </p:txBody>
      </p:sp>
      <p:sp>
        <p:nvSpPr>
          <p:cNvPr id="6" name="PA_库_矩形 3">
            <a:extLst>
              <a:ext uri="{FF2B5EF4-FFF2-40B4-BE49-F238E27FC236}">
                <a16:creationId xmlns:a16="http://schemas.microsoft.com/office/drawing/2014/main" id="{775B27AF-6740-418C-8D3E-9E36F165CE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8605455" y="2207182"/>
            <a:ext cx="2461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Nexa Bold" panose="02000000000000000000" pitchFamily="50" charset="0"/>
                <a:cs typeface="Arial"/>
              </a:rPr>
              <a:t>PRODUCT DEVELOPMENT</a:t>
            </a:r>
          </a:p>
        </p:txBody>
      </p:sp>
      <p:sp>
        <p:nvSpPr>
          <p:cNvPr id="7" name="PA_库_矩形 5">
            <a:extLst>
              <a:ext uri="{FF2B5EF4-FFF2-40B4-BE49-F238E27FC236}">
                <a16:creationId xmlns:a16="http://schemas.microsoft.com/office/drawing/2014/main" id="{EF5C27A5-5C21-45E9-9746-53AE7FBB13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0286" y="2450570"/>
            <a:ext cx="2315759" cy="72385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Lorem ipsum dolor </a:t>
            </a: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sit amet, consectetuer adipiscing elit. Aenean commodo.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8" name="PA_库_矩形 6">
            <a:extLst>
              <a:ext uri="{FF2B5EF4-FFF2-40B4-BE49-F238E27FC236}">
                <a16:creationId xmlns:a16="http://schemas.microsoft.com/office/drawing/2014/main" id="{A1902EAB-5663-4592-B773-EBEEFFC71D3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41167" y="2207182"/>
            <a:ext cx="95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2"/>
                </a:solidFill>
                <a:latin typeface="Nexa Bold" panose="02000000000000000000" pitchFamily="50" charset="0"/>
                <a:cs typeface="Arial"/>
              </a:rPr>
              <a:t>SERVICE</a:t>
            </a:r>
          </a:p>
        </p:txBody>
      </p:sp>
      <p:sp>
        <p:nvSpPr>
          <p:cNvPr id="9" name="PA_库_矩形 8">
            <a:extLst>
              <a:ext uri="{FF2B5EF4-FFF2-40B4-BE49-F238E27FC236}">
                <a16:creationId xmlns:a16="http://schemas.microsoft.com/office/drawing/2014/main" id="{B34B3528-1637-48B1-85DC-51E0357F2CB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8605455" y="4640664"/>
            <a:ext cx="2315759" cy="7238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amet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consectetuer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adipiscing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elit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Aenean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commodo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.</a:t>
            </a:r>
          </a:p>
        </p:txBody>
      </p:sp>
      <p:sp>
        <p:nvSpPr>
          <p:cNvPr id="10" name="PA_库_矩形 9">
            <a:extLst>
              <a:ext uri="{FF2B5EF4-FFF2-40B4-BE49-F238E27FC236}">
                <a16:creationId xmlns:a16="http://schemas.microsoft.com/office/drawing/2014/main" id="{BD98656D-9E05-4458-B451-781CDC2E57D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8605455" y="4397277"/>
            <a:ext cx="1381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Nexa Bold" panose="02000000000000000000" pitchFamily="50" charset="0"/>
                <a:cs typeface="Arial"/>
              </a:rPr>
              <a:t>PRODUCTION</a:t>
            </a:r>
          </a:p>
        </p:txBody>
      </p:sp>
      <p:sp>
        <p:nvSpPr>
          <p:cNvPr id="11" name="PA_库_矩形 11">
            <a:extLst>
              <a:ext uri="{FF2B5EF4-FFF2-40B4-BE49-F238E27FC236}">
                <a16:creationId xmlns:a16="http://schemas.microsoft.com/office/drawing/2014/main" id="{BFF2CB89-7EC6-4B69-A8F4-61201E96AF0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80286" y="4640664"/>
            <a:ext cx="2315759" cy="723853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4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Lorem ipsum dolor </a:t>
            </a: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rPr>
              <a:t>sit amet, consectetuer adipiscing elit. Aenean commodo.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12" name="PA_库_矩形 12">
            <a:extLst>
              <a:ext uri="{FF2B5EF4-FFF2-40B4-BE49-F238E27FC236}">
                <a16:creationId xmlns:a16="http://schemas.microsoft.com/office/drawing/2014/main" id="{6DB0DA9D-4CC6-4D47-8131-2C1195F6C56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6248" y="4397277"/>
            <a:ext cx="1129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accent1"/>
                </a:solidFill>
                <a:latin typeface="Nexa Bold" panose="02000000000000000000" pitchFamily="50" charset="0"/>
                <a:cs typeface="Arial"/>
              </a:rPr>
              <a:t>LOGISTICS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ACA565C-F3A5-45EE-96B8-3C58F67EEA85}"/>
              </a:ext>
            </a:extLst>
          </p:cNvPr>
          <p:cNvSpPr>
            <a:spLocks/>
          </p:cNvSpPr>
          <p:nvPr/>
        </p:nvSpPr>
        <p:spPr bwMode="auto">
          <a:xfrm>
            <a:off x="4189897" y="3713145"/>
            <a:ext cx="1842763" cy="2200805"/>
          </a:xfrm>
          <a:custGeom>
            <a:avLst/>
            <a:gdLst>
              <a:gd name="T0" fmla="*/ 405 w 474"/>
              <a:gd name="T1" fmla="*/ 456 h 566"/>
              <a:gd name="T2" fmla="*/ 405 w 474"/>
              <a:gd name="T3" fmla="*/ 455 h 566"/>
              <a:gd name="T4" fmla="*/ 410 w 474"/>
              <a:gd name="T5" fmla="*/ 379 h 566"/>
              <a:gd name="T6" fmla="*/ 430 w 474"/>
              <a:gd name="T7" fmla="*/ 140 h 566"/>
              <a:gd name="T8" fmla="*/ 135 w 474"/>
              <a:gd name="T9" fmla="*/ 60 h 566"/>
              <a:gd name="T10" fmla="*/ 53 w 474"/>
              <a:gd name="T11" fmla="*/ 344 h 566"/>
              <a:gd name="T12" fmla="*/ 272 w 474"/>
              <a:gd name="T13" fmla="*/ 458 h 566"/>
              <a:gd name="T14" fmla="*/ 339 w 474"/>
              <a:gd name="T15" fmla="*/ 491 h 566"/>
              <a:gd name="T16" fmla="*/ 453 w 474"/>
              <a:gd name="T17" fmla="*/ 566 h 566"/>
              <a:gd name="T18" fmla="*/ 459 w 474"/>
              <a:gd name="T19" fmla="*/ 492 h 566"/>
              <a:gd name="T20" fmla="*/ 405 w 474"/>
              <a:gd name="T21" fmla="*/ 45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4" h="566">
                <a:moveTo>
                  <a:pt x="405" y="456"/>
                </a:moveTo>
                <a:cubicBezTo>
                  <a:pt x="405" y="455"/>
                  <a:pt x="405" y="455"/>
                  <a:pt x="405" y="455"/>
                </a:cubicBezTo>
                <a:cubicBezTo>
                  <a:pt x="391" y="431"/>
                  <a:pt x="393" y="401"/>
                  <a:pt x="410" y="379"/>
                </a:cubicBezTo>
                <a:cubicBezTo>
                  <a:pt x="463" y="313"/>
                  <a:pt x="474" y="219"/>
                  <a:pt x="430" y="140"/>
                </a:cubicBezTo>
                <a:cubicBezTo>
                  <a:pt x="371" y="36"/>
                  <a:pt x="238" y="0"/>
                  <a:pt x="135" y="60"/>
                </a:cubicBezTo>
                <a:cubicBezTo>
                  <a:pt x="37" y="118"/>
                  <a:pt x="0" y="243"/>
                  <a:pt x="53" y="344"/>
                </a:cubicBezTo>
                <a:cubicBezTo>
                  <a:pt x="96" y="427"/>
                  <a:pt x="185" y="469"/>
                  <a:pt x="272" y="458"/>
                </a:cubicBezTo>
                <a:cubicBezTo>
                  <a:pt x="299" y="454"/>
                  <a:pt x="326" y="467"/>
                  <a:pt x="339" y="491"/>
                </a:cubicBezTo>
                <a:cubicBezTo>
                  <a:pt x="364" y="533"/>
                  <a:pt x="406" y="561"/>
                  <a:pt x="453" y="566"/>
                </a:cubicBezTo>
                <a:cubicBezTo>
                  <a:pt x="459" y="492"/>
                  <a:pt x="459" y="492"/>
                  <a:pt x="459" y="492"/>
                </a:cubicBezTo>
                <a:cubicBezTo>
                  <a:pt x="436" y="489"/>
                  <a:pt x="417" y="476"/>
                  <a:pt x="405" y="4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37">
            <a:extLst>
              <a:ext uri="{FF2B5EF4-FFF2-40B4-BE49-F238E27FC236}">
                <a16:creationId xmlns:a16="http://schemas.microsoft.com/office/drawing/2014/main" id="{E11DDC08-365C-4061-845F-43D2FA9F8DB0}"/>
              </a:ext>
            </a:extLst>
          </p:cNvPr>
          <p:cNvSpPr>
            <a:spLocks/>
          </p:cNvSpPr>
          <p:nvPr/>
        </p:nvSpPr>
        <p:spPr bwMode="auto">
          <a:xfrm>
            <a:off x="3885350" y="2087044"/>
            <a:ext cx="2083720" cy="3332637"/>
          </a:xfrm>
          <a:custGeom>
            <a:avLst/>
            <a:gdLst>
              <a:gd name="connsiteX0" fmla="*/ 1133805 w 2014079"/>
              <a:gd name="connsiteY0" fmla="*/ 3228 h 3221255"/>
              <a:gd name="connsiteX1" fmla="*/ 1904922 w 2014079"/>
              <a:gd name="connsiteY1" fmla="*/ 397921 h 3221255"/>
              <a:gd name="connsiteX2" fmla="*/ 1604250 w 2014079"/>
              <a:gd name="connsiteY2" fmla="*/ 1507812 h 3221255"/>
              <a:gd name="connsiteX3" fmla="*/ 702236 w 2014079"/>
              <a:gd name="connsiteY3" fmla="*/ 1436327 h 3221255"/>
              <a:gd name="connsiteX4" fmla="*/ 420357 w 2014079"/>
              <a:gd name="connsiteY4" fmla="*/ 1413753 h 3221255"/>
              <a:gd name="connsiteX5" fmla="*/ 416598 w 2014079"/>
              <a:gd name="connsiteY5" fmla="*/ 1417516 h 3221255"/>
              <a:gd name="connsiteX6" fmla="*/ 296623 w 2014079"/>
              <a:gd name="connsiteY6" fmla="*/ 1556664 h 3221255"/>
              <a:gd name="connsiteX7" fmla="*/ 281406 w 2014079"/>
              <a:gd name="connsiteY7" fmla="*/ 1616487 h 3221255"/>
              <a:gd name="connsiteX8" fmla="*/ 281944 w 2014079"/>
              <a:gd name="connsiteY8" fmla="*/ 1616531 h 3221255"/>
              <a:gd name="connsiteX9" fmla="*/ 278185 w 2014079"/>
              <a:gd name="connsiteY9" fmla="*/ 1650358 h 3221255"/>
              <a:gd name="connsiteX10" fmla="*/ 424795 w 2014079"/>
              <a:gd name="connsiteY10" fmla="*/ 1898425 h 3221255"/>
              <a:gd name="connsiteX11" fmla="*/ 477425 w 2014079"/>
              <a:gd name="connsiteY11" fmla="*/ 1932252 h 3221255"/>
              <a:gd name="connsiteX12" fmla="*/ 755609 w 2014079"/>
              <a:gd name="connsiteY12" fmla="*/ 1917218 h 3221255"/>
              <a:gd name="connsiteX13" fmla="*/ 1571366 w 2014079"/>
              <a:gd name="connsiteY13" fmla="*/ 1879632 h 3221255"/>
              <a:gd name="connsiteX14" fmla="*/ 1789402 w 2014079"/>
              <a:gd name="connsiteY14" fmla="*/ 2905727 h 3221255"/>
              <a:gd name="connsiteX15" fmla="*/ 830794 w 2014079"/>
              <a:gd name="connsiteY15" fmla="*/ 3127483 h 3221255"/>
              <a:gd name="connsiteX16" fmla="*/ 466147 w 2014079"/>
              <a:gd name="connsiteY16" fmla="*/ 2420869 h 3221255"/>
              <a:gd name="connsiteX17" fmla="*/ 338332 w 2014079"/>
              <a:gd name="connsiteY17" fmla="*/ 2176560 h 3221255"/>
              <a:gd name="connsiteX18" fmla="*/ 278185 w 2014079"/>
              <a:gd name="connsiteY18" fmla="*/ 2138975 h 3221255"/>
              <a:gd name="connsiteX19" fmla="*/ 0 w 2014079"/>
              <a:gd name="connsiteY19" fmla="*/ 1657875 h 3221255"/>
              <a:gd name="connsiteX20" fmla="*/ 3735 w 2014079"/>
              <a:gd name="connsiteY20" fmla="*/ 1594391 h 3221255"/>
              <a:gd name="connsiteX21" fmla="*/ 3175 w 2014079"/>
              <a:gd name="connsiteY21" fmla="*/ 1594346 h 3221255"/>
              <a:gd name="connsiteX22" fmla="*/ 285055 w 2014079"/>
              <a:gd name="connsiteY22" fmla="*/ 1169201 h 3221255"/>
              <a:gd name="connsiteX23" fmla="*/ 409082 w 2014079"/>
              <a:gd name="connsiteY23" fmla="*/ 913362 h 3221255"/>
              <a:gd name="connsiteX24" fmla="*/ 837538 w 2014079"/>
              <a:gd name="connsiteY24" fmla="*/ 89409 h 3221255"/>
              <a:gd name="connsiteX25" fmla="*/ 1133805 w 2014079"/>
              <a:gd name="connsiteY25" fmla="*/ 3228 h 32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079" h="3221255">
                <a:moveTo>
                  <a:pt x="1133805" y="3228"/>
                </a:moveTo>
                <a:cubicBezTo>
                  <a:pt x="1436297" y="-23932"/>
                  <a:pt x="1741432" y="121389"/>
                  <a:pt x="1904922" y="397921"/>
                </a:cubicBezTo>
                <a:cubicBezTo>
                  <a:pt x="2130425" y="789204"/>
                  <a:pt x="1995123" y="1285834"/>
                  <a:pt x="1604250" y="1507812"/>
                </a:cubicBezTo>
                <a:cubicBezTo>
                  <a:pt x="1307337" y="1673355"/>
                  <a:pt x="954048" y="1635732"/>
                  <a:pt x="702236" y="1436327"/>
                </a:cubicBezTo>
                <a:cubicBezTo>
                  <a:pt x="623310" y="1368605"/>
                  <a:pt x="510558" y="1361080"/>
                  <a:pt x="420357" y="1413753"/>
                </a:cubicBezTo>
                <a:cubicBezTo>
                  <a:pt x="420357" y="1413753"/>
                  <a:pt x="420357" y="1413753"/>
                  <a:pt x="416598" y="1417516"/>
                </a:cubicBezTo>
                <a:cubicBezTo>
                  <a:pt x="360223" y="1448555"/>
                  <a:pt x="318645" y="1498641"/>
                  <a:pt x="296623" y="1556664"/>
                </a:cubicBezTo>
                <a:lnTo>
                  <a:pt x="281406" y="1616487"/>
                </a:lnTo>
                <a:lnTo>
                  <a:pt x="281944" y="1616531"/>
                </a:lnTo>
                <a:cubicBezTo>
                  <a:pt x="278185" y="1627806"/>
                  <a:pt x="278185" y="1639082"/>
                  <a:pt x="278185" y="1650358"/>
                </a:cubicBezTo>
                <a:cubicBezTo>
                  <a:pt x="278185" y="1751840"/>
                  <a:pt x="334573" y="1849563"/>
                  <a:pt x="424795" y="1898425"/>
                </a:cubicBezTo>
                <a:cubicBezTo>
                  <a:pt x="424795" y="1898425"/>
                  <a:pt x="424795" y="1898425"/>
                  <a:pt x="477425" y="1932252"/>
                </a:cubicBezTo>
                <a:cubicBezTo>
                  <a:pt x="563887" y="1981114"/>
                  <a:pt x="672905" y="1977355"/>
                  <a:pt x="755609" y="1917218"/>
                </a:cubicBezTo>
                <a:cubicBezTo>
                  <a:pt x="984923" y="1744323"/>
                  <a:pt x="1308218" y="1718013"/>
                  <a:pt x="1571366" y="1879632"/>
                </a:cubicBezTo>
                <a:cubicBezTo>
                  <a:pt x="1920976" y="2097630"/>
                  <a:pt x="2022475" y="2563695"/>
                  <a:pt x="1789402" y="2905727"/>
                </a:cubicBezTo>
                <a:cubicBezTo>
                  <a:pt x="1575125" y="3217689"/>
                  <a:pt x="1157848" y="3311654"/>
                  <a:pt x="830794" y="3127483"/>
                </a:cubicBezTo>
                <a:cubicBezTo>
                  <a:pt x="571406" y="2980898"/>
                  <a:pt x="436073" y="2699004"/>
                  <a:pt x="466147" y="2420869"/>
                </a:cubicBezTo>
                <a:cubicBezTo>
                  <a:pt x="477425" y="2319387"/>
                  <a:pt x="424795" y="2225422"/>
                  <a:pt x="338332" y="2176560"/>
                </a:cubicBezTo>
                <a:cubicBezTo>
                  <a:pt x="338332" y="2176560"/>
                  <a:pt x="338332" y="2176560"/>
                  <a:pt x="278185" y="2138975"/>
                </a:cubicBezTo>
                <a:cubicBezTo>
                  <a:pt x="101500" y="2037493"/>
                  <a:pt x="0" y="1857080"/>
                  <a:pt x="0" y="1657875"/>
                </a:cubicBezTo>
                <a:lnTo>
                  <a:pt x="3735" y="1594391"/>
                </a:lnTo>
                <a:lnTo>
                  <a:pt x="3175" y="1594346"/>
                </a:lnTo>
                <a:cubicBezTo>
                  <a:pt x="21967" y="1417516"/>
                  <a:pt x="127202" y="1259497"/>
                  <a:pt x="285055" y="1169201"/>
                </a:cubicBezTo>
                <a:cubicBezTo>
                  <a:pt x="375256" y="1116528"/>
                  <a:pt x="424115" y="1018707"/>
                  <a:pt x="409082" y="913362"/>
                </a:cubicBezTo>
                <a:cubicBezTo>
                  <a:pt x="363981" y="589800"/>
                  <a:pt x="525592" y="251189"/>
                  <a:pt x="837538" y="89409"/>
                </a:cubicBezTo>
                <a:cubicBezTo>
                  <a:pt x="932438" y="40498"/>
                  <a:pt x="1032975" y="12281"/>
                  <a:pt x="1133805" y="3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Freeform 538">
            <a:extLst>
              <a:ext uri="{FF2B5EF4-FFF2-40B4-BE49-F238E27FC236}">
                <a16:creationId xmlns:a16="http://schemas.microsoft.com/office/drawing/2014/main" id="{E9AF26BE-E97A-48FA-B0CC-D3BDCC679DFC}"/>
              </a:ext>
            </a:extLst>
          </p:cNvPr>
          <p:cNvSpPr>
            <a:spLocks/>
          </p:cNvSpPr>
          <p:nvPr/>
        </p:nvSpPr>
        <p:spPr bwMode="auto">
          <a:xfrm>
            <a:off x="4383803" y="1689720"/>
            <a:ext cx="3332889" cy="2085362"/>
          </a:xfrm>
          <a:custGeom>
            <a:avLst/>
            <a:gdLst>
              <a:gd name="connsiteX0" fmla="*/ 1566268 w 3221498"/>
              <a:gd name="connsiteY0" fmla="*/ 0 h 2015667"/>
              <a:gd name="connsiteX1" fmla="*/ 1626405 w 3221498"/>
              <a:gd name="connsiteY1" fmla="*/ 3759 h 2015667"/>
              <a:gd name="connsiteX2" fmla="*/ 1626320 w 3221498"/>
              <a:gd name="connsiteY2" fmla="*/ 4815 h 2015667"/>
              <a:gd name="connsiteX3" fmla="*/ 1691487 w 3221498"/>
              <a:gd name="connsiteY3" fmla="*/ 15796 h 2015667"/>
              <a:gd name="connsiteX4" fmla="*/ 2054779 w 3221498"/>
              <a:gd name="connsiteY4" fmla="*/ 286642 h 2015667"/>
              <a:gd name="connsiteX5" fmla="*/ 2306773 w 3221498"/>
              <a:gd name="connsiteY5" fmla="*/ 410669 h 2015667"/>
              <a:gd name="connsiteX6" fmla="*/ 3130454 w 3221498"/>
              <a:gd name="connsiteY6" fmla="*/ 839126 h 2015667"/>
              <a:gd name="connsiteX7" fmla="*/ 2822044 w 3221498"/>
              <a:gd name="connsiteY7" fmla="*/ 1906510 h 2015667"/>
              <a:gd name="connsiteX8" fmla="*/ 1716280 w 3221498"/>
              <a:gd name="connsiteY8" fmla="*/ 1605838 h 2015667"/>
              <a:gd name="connsiteX9" fmla="*/ 1787741 w 3221498"/>
              <a:gd name="connsiteY9" fmla="*/ 707583 h 2015667"/>
              <a:gd name="connsiteX10" fmla="*/ 1806546 w 3221498"/>
              <a:gd name="connsiteY10" fmla="*/ 421945 h 2015667"/>
              <a:gd name="connsiteX11" fmla="*/ 1806546 w 3221498"/>
              <a:gd name="connsiteY11" fmla="*/ 418186 h 2015667"/>
              <a:gd name="connsiteX12" fmla="*/ 1603447 w 3221498"/>
              <a:gd name="connsiteY12" fmla="*/ 282884 h 2015667"/>
              <a:gd name="connsiteX13" fmla="*/ 1603526 w 3221498"/>
              <a:gd name="connsiteY13" fmla="*/ 281903 h 2015667"/>
              <a:gd name="connsiteX14" fmla="*/ 1573785 w 3221498"/>
              <a:gd name="connsiteY14" fmla="*/ 278184 h 2015667"/>
              <a:gd name="connsiteX15" fmla="*/ 1321959 w 3221498"/>
              <a:gd name="connsiteY15" fmla="*/ 424795 h 2015667"/>
              <a:gd name="connsiteX16" fmla="*/ 1291890 w 3221498"/>
              <a:gd name="connsiteY16" fmla="*/ 477425 h 2015667"/>
              <a:gd name="connsiteX17" fmla="*/ 1306925 w 3221498"/>
              <a:gd name="connsiteY17" fmla="*/ 755609 h 2015667"/>
              <a:gd name="connsiteX18" fmla="*/ 1344511 w 3221498"/>
              <a:gd name="connsiteY18" fmla="*/ 1571366 h 2015667"/>
              <a:gd name="connsiteX19" fmla="*/ 314657 w 3221498"/>
              <a:gd name="connsiteY19" fmla="*/ 1789402 h 2015667"/>
              <a:gd name="connsiteX20" fmla="*/ 92901 w 3221498"/>
              <a:gd name="connsiteY20" fmla="*/ 834553 h 2015667"/>
              <a:gd name="connsiteX21" fmla="*/ 803274 w 3221498"/>
              <a:gd name="connsiteY21" fmla="*/ 469906 h 2015667"/>
              <a:gd name="connsiteX22" fmla="*/ 1047582 w 3221498"/>
              <a:gd name="connsiteY22" fmla="*/ 342092 h 2015667"/>
              <a:gd name="connsiteX23" fmla="*/ 1085168 w 3221498"/>
              <a:gd name="connsiteY23" fmla="*/ 278184 h 2015667"/>
              <a:gd name="connsiteX24" fmla="*/ 1566268 w 3221498"/>
              <a:gd name="connsiteY24" fmla="*/ 0 h 201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1498" h="2015667">
                <a:moveTo>
                  <a:pt x="1566268" y="0"/>
                </a:moveTo>
                <a:cubicBezTo>
                  <a:pt x="1585061" y="0"/>
                  <a:pt x="1607612" y="0"/>
                  <a:pt x="1626405" y="3759"/>
                </a:cubicBezTo>
                <a:lnTo>
                  <a:pt x="1626320" y="4815"/>
                </a:lnTo>
                <a:lnTo>
                  <a:pt x="1691487" y="15796"/>
                </a:lnTo>
                <a:cubicBezTo>
                  <a:pt x="1842100" y="50686"/>
                  <a:pt x="1975796" y="148522"/>
                  <a:pt x="2054779" y="286642"/>
                </a:cubicBezTo>
                <a:cubicBezTo>
                  <a:pt x="2103673" y="376844"/>
                  <a:pt x="2205223" y="425703"/>
                  <a:pt x="2306773" y="410669"/>
                </a:cubicBezTo>
                <a:cubicBezTo>
                  <a:pt x="2633988" y="369327"/>
                  <a:pt x="2968726" y="527180"/>
                  <a:pt x="3130454" y="839126"/>
                </a:cubicBezTo>
                <a:cubicBezTo>
                  <a:pt x="3329792" y="1218724"/>
                  <a:pt x="3190631" y="1688523"/>
                  <a:pt x="2822044" y="1906510"/>
                </a:cubicBezTo>
                <a:cubicBezTo>
                  <a:pt x="2434650" y="2132013"/>
                  <a:pt x="1934424" y="1996711"/>
                  <a:pt x="1716280" y="1605838"/>
                </a:cubicBezTo>
                <a:cubicBezTo>
                  <a:pt x="1547030" y="1308925"/>
                  <a:pt x="1588402" y="955636"/>
                  <a:pt x="1787741" y="707583"/>
                </a:cubicBezTo>
                <a:cubicBezTo>
                  <a:pt x="1851679" y="624898"/>
                  <a:pt x="1859202" y="512146"/>
                  <a:pt x="1806546" y="421945"/>
                </a:cubicBezTo>
                <a:cubicBezTo>
                  <a:pt x="1806546" y="421945"/>
                  <a:pt x="1806546" y="421945"/>
                  <a:pt x="1806546" y="418186"/>
                </a:cubicBezTo>
                <a:cubicBezTo>
                  <a:pt x="1761413" y="343018"/>
                  <a:pt x="1689952" y="294159"/>
                  <a:pt x="1603447" y="282884"/>
                </a:cubicBezTo>
                <a:lnTo>
                  <a:pt x="1603526" y="281903"/>
                </a:lnTo>
                <a:lnTo>
                  <a:pt x="1573785" y="278184"/>
                </a:lnTo>
                <a:cubicBezTo>
                  <a:pt x="1468544" y="278184"/>
                  <a:pt x="1374579" y="334573"/>
                  <a:pt x="1321959" y="424795"/>
                </a:cubicBezTo>
                <a:cubicBezTo>
                  <a:pt x="1321959" y="424795"/>
                  <a:pt x="1321959" y="424795"/>
                  <a:pt x="1291890" y="477425"/>
                </a:cubicBezTo>
                <a:cubicBezTo>
                  <a:pt x="1243029" y="563887"/>
                  <a:pt x="1246787" y="672905"/>
                  <a:pt x="1306925" y="755609"/>
                </a:cubicBezTo>
                <a:cubicBezTo>
                  <a:pt x="1479820" y="984923"/>
                  <a:pt x="1506130" y="1308218"/>
                  <a:pt x="1344511" y="1571366"/>
                </a:cubicBezTo>
                <a:cubicBezTo>
                  <a:pt x="1126513" y="1920976"/>
                  <a:pt x="660448" y="2022475"/>
                  <a:pt x="314657" y="1789402"/>
                </a:cubicBezTo>
                <a:cubicBezTo>
                  <a:pt x="6453" y="1578884"/>
                  <a:pt x="-91270" y="1157848"/>
                  <a:pt x="92901" y="834553"/>
                </a:cubicBezTo>
                <a:cubicBezTo>
                  <a:pt x="243244" y="571406"/>
                  <a:pt x="525138" y="439832"/>
                  <a:pt x="803274" y="469906"/>
                </a:cubicBezTo>
                <a:cubicBezTo>
                  <a:pt x="900997" y="477425"/>
                  <a:pt x="998721" y="428554"/>
                  <a:pt x="1047582" y="342092"/>
                </a:cubicBezTo>
                <a:cubicBezTo>
                  <a:pt x="1047582" y="342092"/>
                  <a:pt x="1047582" y="342092"/>
                  <a:pt x="1085168" y="278184"/>
                </a:cubicBezTo>
                <a:cubicBezTo>
                  <a:pt x="1186650" y="105259"/>
                  <a:pt x="1363304" y="0"/>
                  <a:pt x="1566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6" name="Freeform 539">
            <a:extLst>
              <a:ext uri="{FF2B5EF4-FFF2-40B4-BE49-F238E27FC236}">
                <a16:creationId xmlns:a16="http://schemas.microsoft.com/office/drawing/2014/main" id="{C9577B51-133D-4175-8ADB-2109FE4E28AE}"/>
              </a:ext>
            </a:extLst>
          </p:cNvPr>
          <p:cNvSpPr>
            <a:spLocks/>
          </p:cNvSpPr>
          <p:nvPr/>
        </p:nvSpPr>
        <p:spPr bwMode="auto">
          <a:xfrm>
            <a:off x="6032048" y="2187357"/>
            <a:ext cx="2084103" cy="3332650"/>
          </a:xfrm>
          <a:custGeom>
            <a:avLst/>
            <a:gdLst>
              <a:gd name="connsiteX0" fmla="*/ 793317 w 2014448"/>
              <a:gd name="connsiteY0" fmla="*/ 748 h 3221268"/>
              <a:gd name="connsiteX1" fmla="*/ 1183655 w 2014448"/>
              <a:gd name="connsiteY1" fmla="*/ 93859 h 3221268"/>
              <a:gd name="connsiteX2" fmla="*/ 1548302 w 2014448"/>
              <a:gd name="connsiteY2" fmla="*/ 801127 h 3221268"/>
              <a:gd name="connsiteX3" fmla="*/ 1676116 w 2014448"/>
              <a:gd name="connsiteY3" fmla="*/ 1045661 h 3221268"/>
              <a:gd name="connsiteX4" fmla="*/ 1736264 w 2014448"/>
              <a:gd name="connsiteY4" fmla="*/ 1083282 h 3221268"/>
              <a:gd name="connsiteX5" fmla="*/ 2014448 w 2014448"/>
              <a:gd name="connsiteY5" fmla="*/ 1564826 h 3221268"/>
              <a:gd name="connsiteX6" fmla="*/ 2010718 w 2014448"/>
              <a:gd name="connsiteY6" fmla="*/ 1628300 h 3221268"/>
              <a:gd name="connsiteX7" fmla="*/ 2011272 w 2014448"/>
              <a:gd name="connsiteY7" fmla="*/ 1628345 h 3221268"/>
              <a:gd name="connsiteX8" fmla="*/ 1729182 w 2014448"/>
              <a:gd name="connsiteY8" fmla="*/ 2053110 h 3221268"/>
              <a:gd name="connsiteX9" fmla="*/ 1605063 w 2014448"/>
              <a:gd name="connsiteY9" fmla="*/ 2308721 h 3221268"/>
              <a:gd name="connsiteX10" fmla="*/ 1176287 w 2014448"/>
              <a:gd name="connsiteY10" fmla="*/ 3131939 h 3221268"/>
              <a:gd name="connsiteX11" fmla="*/ 111868 w 2014448"/>
              <a:gd name="connsiteY11" fmla="*/ 2823702 h 3221268"/>
              <a:gd name="connsiteX12" fmla="*/ 409003 w 2014448"/>
              <a:gd name="connsiteY12" fmla="*/ 1714801 h 3221268"/>
              <a:gd name="connsiteX13" fmla="*/ 1311690 w 2014448"/>
              <a:gd name="connsiteY13" fmla="*/ 1786222 h 3221268"/>
              <a:gd name="connsiteX14" fmla="*/ 1597541 w 2014448"/>
              <a:gd name="connsiteY14" fmla="*/ 1808776 h 3221268"/>
              <a:gd name="connsiteX15" fmla="*/ 1597541 w 2014448"/>
              <a:gd name="connsiteY15" fmla="*/ 1805017 h 3221268"/>
              <a:gd name="connsiteX16" fmla="*/ 1717605 w 2014448"/>
              <a:gd name="connsiteY16" fmla="*/ 1665993 h 3221268"/>
              <a:gd name="connsiteX17" fmla="*/ 1732831 w 2014448"/>
              <a:gd name="connsiteY17" fmla="*/ 1606235 h 3221268"/>
              <a:gd name="connsiteX18" fmla="*/ 1732505 w 2014448"/>
              <a:gd name="connsiteY18" fmla="*/ 1606209 h 3221268"/>
              <a:gd name="connsiteX19" fmla="*/ 1736264 w 2014448"/>
              <a:gd name="connsiteY19" fmla="*/ 1572350 h 3221268"/>
              <a:gd name="connsiteX20" fmla="*/ 1593412 w 2014448"/>
              <a:gd name="connsiteY20" fmla="*/ 1324054 h 3221268"/>
              <a:gd name="connsiteX21" fmla="*/ 1537024 w 2014448"/>
              <a:gd name="connsiteY21" fmla="*/ 1290195 h 3221268"/>
              <a:gd name="connsiteX22" fmla="*/ 1262599 w 2014448"/>
              <a:gd name="connsiteY22" fmla="*/ 1305244 h 3221268"/>
              <a:gd name="connsiteX23" fmla="*/ 443083 w 2014448"/>
              <a:gd name="connsiteY23" fmla="*/ 1342864 h 3221268"/>
              <a:gd name="connsiteX24" fmla="*/ 228806 w 2014448"/>
              <a:gd name="connsiteY24" fmla="*/ 315821 h 3221268"/>
              <a:gd name="connsiteX25" fmla="*/ 793317 w 2014448"/>
              <a:gd name="connsiteY25" fmla="*/ 748 h 322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448" h="3221268">
                <a:moveTo>
                  <a:pt x="793317" y="748"/>
                </a:moveTo>
                <a:cubicBezTo>
                  <a:pt x="925676" y="-5248"/>
                  <a:pt x="1061009" y="24731"/>
                  <a:pt x="1183655" y="93859"/>
                </a:cubicBezTo>
                <a:cubicBezTo>
                  <a:pt x="1443043" y="240580"/>
                  <a:pt x="1578376" y="522734"/>
                  <a:pt x="1548302" y="801127"/>
                </a:cubicBezTo>
                <a:cubicBezTo>
                  <a:pt x="1537024" y="902703"/>
                  <a:pt x="1589653" y="996755"/>
                  <a:pt x="1676116" y="1045661"/>
                </a:cubicBezTo>
                <a:cubicBezTo>
                  <a:pt x="1676116" y="1045661"/>
                  <a:pt x="1676116" y="1045661"/>
                  <a:pt x="1736264" y="1083282"/>
                </a:cubicBezTo>
                <a:cubicBezTo>
                  <a:pt x="1912949" y="1184858"/>
                  <a:pt x="2014448" y="1365437"/>
                  <a:pt x="2014448" y="1564826"/>
                </a:cubicBezTo>
                <a:lnTo>
                  <a:pt x="2010718" y="1628300"/>
                </a:lnTo>
                <a:lnTo>
                  <a:pt x="2011272" y="1628345"/>
                </a:lnTo>
                <a:cubicBezTo>
                  <a:pt x="1992466" y="1805017"/>
                  <a:pt x="1887153" y="1962895"/>
                  <a:pt x="1729182" y="2053110"/>
                </a:cubicBezTo>
                <a:cubicBezTo>
                  <a:pt x="1642675" y="2105736"/>
                  <a:pt x="1590018" y="2203470"/>
                  <a:pt x="1605063" y="2308721"/>
                </a:cubicBezTo>
                <a:cubicBezTo>
                  <a:pt x="1650197" y="2631994"/>
                  <a:pt x="1488466" y="2970303"/>
                  <a:pt x="1176287" y="3131939"/>
                </a:cubicBezTo>
                <a:cubicBezTo>
                  <a:pt x="796406" y="3327406"/>
                  <a:pt x="326256" y="3192083"/>
                  <a:pt x="111868" y="2823702"/>
                </a:cubicBezTo>
                <a:cubicBezTo>
                  <a:pt x="-117565" y="2432768"/>
                  <a:pt x="17838" y="1936582"/>
                  <a:pt x="409003" y="1714801"/>
                </a:cubicBezTo>
                <a:cubicBezTo>
                  <a:pt x="706137" y="1549406"/>
                  <a:pt x="1063451" y="1586996"/>
                  <a:pt x="1311690" y="1786222"/>
                </a:cubicBezTo>
                <a:cubicBezTo>
                  <a:pt x="1390675" y="1853884"/>
                  <a:pt x="1507272" y="1861402"/>
                  <a:pt x="1597541" y="1808776"/>
                </a:cubicBezTo>
                <a:cubicBezTo>
                  <a:pt x="1597541" y="1808776"/>
                  <a:pt x="1597541" y="1808776"/>
                  <a:pt x="1597541" y="1805017"/>
                </a:cubicBezTo>
                <a:cubicBezTo>
                  <a:pt x="1653959" y="1774006"/>
                  <a:pt x="1695567" y="1723964"/>
                  <a:pt x="1717605" y="1665993"/>
                </a:cubicBezTo>
                <a:lnTo>
                  <a:pt x="1732831" y="1606235"/>
                </a:lnTo>
                <a:lnTo>
                  <a:pt x="1732505" y="1606209"/>
                </a:lnTo>
                <a:cubicBezTo>
                  <a:pt x="1736264" y="1594923"/>
                  <a:pt x="1736264" y="1583636"/>
                  <a:pt x="1736264" y="1572350"/>
                </a:cubicBezTo>
                <a:cubicBezTo>
                  <a:pt x="1740023" y="1470775"/>
                  <a:pt x="1679875" y="1372961"/>
                  <a:pt x="1593412" y="1324054"/>
                </a:cubicBezTo>
                <a:cubicBezTo>
                  <a:pt x="1593412" y="1324054"/>
                  <a:pt x="1593412" y="1324054"/>
                  <a:pt x="1537024" y="1290195"/>
                </a:cubicBezTo>
                <a:cubicBezTo>
                  <a:pt x="1450561" y="1241289"/>
                  <a:pt x="1341543" y="1245051"/>
                  <a:pt x="1262599" y="1305244"/>
                </a:cubicBezTo>
                <a:cubicBezTo>
                  <a:pt x="1029525" y="1478299"/>
                  <a:pt x="706230" y="1504633"/>
                  <a:pt x="443083" y="1342864"/>
                </a:cubicBezTo>
                <a:cubicBezTo>
                  <a:pt x="93473" y="1124665"/>
                  <a:pt x="-8027" y="658169"/>
                  <a:pt x="228806" y="315821"/>
                </a:cubicBezTo>
                <a:cubicBezTo>
                  <a:pt x="360380" y="120664"/>
                  <a:pt x="572718" y="10741"/>
                  <a:pt x="793317" y="7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5C5D06D4-E022-4817-A646-A21DE4855D16}"/>
              </a:ext>
            </a:extLst>
          </p:cNvPr>
          <p:cNvSpPr>
            <a:spLocks/>
          </p:cNvSpPr>
          <p:nvPr/>
        </p:nvSpPr>
        <p:spPr bwMode="auto">
          <a:xfrm>
            <a:off x="5935055" y="3824828"/>
            <a:ext cx="1777067" cy="2094049"/>
          </a:xfrm>
          <a:custGeom>
            <a:avLst/>
            <a:gdLst>
              <a:gd name="T0" fmla="*/ 75 w 457"/>
              <a:gd name="T1" fmla="*/ 120 h 538"/>
              <a:gd name="T2" fmla="*/ 85 w 457"/>
              <a:gd name="T3" fmla="*/ 337 h 538"/>
              <a:gd name="T4" fmla="*/ 89 w 457"/>
              <a:gd name="T5" fmla="*/ 411 h 538"/>
              <a:gd name="T6" fmla="*/ 81 w 457"/>
              <a:gd name="T7" fmla="*/ 425 h 538"/>
              <a:gd name="T8" fmla="*/ 15 w 457"/>
              <a:gd name="T9" fmla="*/ 464 h 538"/>
              <a:gd name="T10" fmla="*/ 6 w 457"/>
              <a:gd name="T11" fmla="*/ 463 h 538"/>
              <a:gd name="T12" fmla="*/ 0 w 457"/>
              <a:gd name="T13" fmla="*/ 537 h 538"/>
              <a:gd name="T14" fmla="*/ 16 w 457"/>
              <a:gd name="T15" fmla="*/ 538 h 538"/>
              <a:gd name="T16" fmla="*/ 144 w 457"/>
              <a:gd name="T17" fmla="*/ 464 h 538"/>
              <a:gd name="T18" fmla="*/ 154 w 457"/>
              <a:gd name="T19" fmla="*/ 447 h 538"/>
              <a:gd name="T20" fmla="*/ 219 w 457"/>
              <a:gd name="T21" fmla="*/ 413 h 538"/>
              <a:gd name="T22" fmla="*/ 408 w 457"/>
              <a:gd name="T23" fmla="*/ 316 h 538"/>
              <a:gd name="T24" fmla="*/ 349 w 457"/>
              <a:gd name="T25" fmla="*/ 62 h 538"/>
              <a:gd name="T26" fmla="*/ 75 w 457"/>
              <a:gd name="T27" fmla="*/ 12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7" h="538">
                <a:moveTo>
                  <a:pt x="75" y="120"/>
                </a:moveTo>
                <a:cubicBezTo>
                  <a:pt x="33" y="190"/>
                  <a:pt x="39" y="276"/>
                  <a:pt x="85" y="337"/>
                </a:cubicBezTo>
                <a:cubicBezTo>
                  <a:pt x="101" y="359"/>
                  <a:pt x="102" y="388"/>
                  <a:pt x="89" y="411"/>
                </a:cubicBezTo>
                <a:cubicBezTo>
                  <a:pt x="81" y="425"/>
                  <a:pt x="81" y="425"/>
                  <a:pt x="81" y="425"/>
                </a:cubicBezTo>
                <a:cubicBezTo>
                  <a:pt x="67" y="449"/>
                  <a:pt x="42" y="464"/>
                  <a:pt x="15" y="464"/>
                </a:cubicBezTo>
                <a:cubicBezTo>
                  <a:pt x="12" y="464"/>
                  <a:pt x="9" y="463"/>
                  <a:pt x="6" y="463"/>
                </a:cubicBezTo>
                <a:cubicBezTo>
                  <a:pt x="0" y="537"/>
                  <a:pt x="0" y="537"/>
                  <a:pt x="0" y="537"/>
                </a:cubicBezTo>
                <a:cubicBezTo>
                  <a:pt x="5" y="538"/>
                  <a:pt x="11" y="538"/>
                  <a:pt x="16" y="538"/>
                </a:cubicBezTo>
                <a:cubicBezTo>
                  <a:pt x="70" y="538"/>
                  <a:pt x="118" y="510"/>
                  <a:pt x="144" y="464"/>
                </a:cubicBezTo>
                <a:cubicBezTo>
                  <a:pt x="154" y="447"/>
                  <a:pt x="154" y="447"/>
                  <a:pt x="154" y="447"/>
                </a:cubicBezTo>
                <a:cubicBezTo>
                  <a:pt x="167" y="424"/>
                  <a:pt x="193" y="411"/>
                  <a:pt x="219" y="413"/>
                </a:cubicBezTo>
                <a:cubicBezTo>
                  <a:pt x="293" y="421"/>
                  <a:pt x="368" y="386"/>
                  <a:pt x="408" y="316"/>
                </a:cubicBezTo>
                <a:cubicBezTo>
                  <a:pt x="457" y="230"/>
                  <a:pt x="431" y="118"/>
                  <a:pt x="349" y="62"/>
                </a:cubicBezTo>
                <a:cubicBezTo>
                  <a:pt x="257" y="0"/>
                  <a:pt x="133" y="27"/>
                  <a:pt x="75" y="1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39AD8FF9-62C5-4838-B08B-B1EB8A809737}"/>
              </a:ext>
            </a:extLst>
          </p:cNvPr>
          <p:cNvSpPr/>
          <p:nvPr/>
        </p:nvSpPr>
        <p:spPr>
          <a:xfrm>
            <a:off x="5114479" y="2922792"/>
            <a:ext cx="1772544" cy="1772544"/>
          </a:xfrm>
          <a:prstGeom prst="ellipse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0FA247F2-C019-4DAC-818D-1ECE677E5535}"/>
              </a:ext>
            </a:extLst>
          </p:cNvPr>
          <p:cNvSpPr/>
          <p:nvPr/>
        </p:nvSpPr>
        <p:spPr>
          <a:xfrm>
            <a:off x="5248459" y="3056773"/>
            <a:ext cx="1504582" cy="15045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A96DA77-CC01-4D44-A601-8BC0351CE76D}"/>
              </a:ext>
            </a:extLst>
          </p:cNvPr>
          <p:cNvSpPr>
            <a:spLocks/>
          </p:cNvSpPr>
          <p:nvPr/>
        </p:nvSpPr>
        <p:spPr bwMode="auto">
          <a:xfrm>
            <a:off x="6648492" y="2677269"/>
            <a:ext cx="449263" cy="4508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3C24607B-0778-4590-8AE5-86AD65B29B31}"/>
              </a:ext>
            </a:extLst>
          </p:cNvPr>
          <p:cNvGrpSpPr/>
          <p:nvPr/>
        </p:nvGrpSpPr>
        <p:grpSpPr>
          <a:xfrm>
            <a:off x="6648491" y="4470320"/>
            <a:ext cx="449264" cy="450032"/>
            <a:chOff x="7275629" y="4549774"/>
            <a:chExt cx="464344" cy="465138"/>
          </a:xfrm>
          <a:solidFill>
            <a:schemeClr val="bg1"/>
          </a:solidFill>
        </p:grpSpPr>
        <p:sp>
          <p:nvSpPr>
            <p:cNvPr id="22" name="AutoShape 18">
              <a:extLst>
                <a:ext uri="{FF2B5EF4-FFF2-40B4-BE49-F238E27FC236}">
                  <a16:creationId xmlns:a16="http://schemas.microsoft.com/office/drawing/2014/main" id="{37C1D074-BF2C-45CE-9346-67C69EFF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549774"/>
              <a:ext cx="464344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9">
              <a:extLst>
                <a:ext uri="{FF2B5EF4-FFF2-40B4-BE49-F238E27FC236}">
                  <a16:creationId xmlns:a16="http://schemas.microsoft.com/office/drawing/2014/main" id="{371FD12F-477B-4780-B5C7-6F54C966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29" y="4724399"/>
              <a:ext cx="57944" cy="436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20">
              <a:extLst>
                <a:ext uri="{FF2B5EF4-FFF2-40B4-BE49-F238E27FC236}">
                  <a16:creationId xmlns:a16="http://schemas.microsoft.com/office/drawing/2014/main" id="{113D1CC8-4ACA-40F8-8FD9-D461597A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29" y="4796631"/>
              <a:ext cx="57944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5F643FA7-F7AF-4AA6-A549-A599191C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29" y="4869656"/>
              <a:ext cx="57944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22">
              <a:extLst>
                <a:ext uri="{FF2B5EF4-FFF2-40B4-BE49-F238E27FC236}">
                  <a16:creationId xmlns:a16="http://schemas.microsoft.com/office/drawing/2014/main" id="{90BB9E0D-44BD-41BE-A4CC-59EB20AB3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869656"/>
              <a:ext cx="57944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23">
              <a:extLst>
                <a:ext uri="{FF2B5EF4-FFF2-40B4-BE49-F238E27FC236}">
                  <a16:creationId xmlns:a16="http://schemas.microsoft.com/office/drawing/2014/main" id="{DB267379-19BE-4442-82AB-6BB1765EF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796631"/>
              <a:ext cx="57944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59BD635B-892B-48DA-8650-ED3AEFF6B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724399"/>
              <a:ext cx="57944" cy="436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0321F08A-A216-4843-AC68-1CBE200C4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429" y="4869656"/>
              <a:ext cx="57944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26">
              <a:extLst>
                <a:ext uri="{FF2B5EF4-FFF2-40B4-BE49-F238E27FC236}">
                  <a16:creationId xmlns:a16="http://schemas.microsoft.com/office/drawing/2014/main" id="{B8179828-CF53-46E6-98C0-D7CB2DBD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429" y="4796631"/>
              <a:ext cx="57944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27">
              <a:extLst>
                <a:ext uri="{FF2B5EF4-FFF2-40B4-BE49-F238E27FC236}">
                  <a16:creationId xmlns:a16="http://schemas.microsoft.com/office/drawing/2014/main" id="{D00927E1-1512-45FA-937B-E91A2623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0429" y="4724399"/>
              <a:ext cx="57944" cy="436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2" name="AutoShape 117">
            <a:extLst>
              <a:ext uri="{FF2B5EF4-FFF2-40B4-BE49-F238E27FC236}">
                <a16:creationId xmlns:a16="http://schemas.microsoft.com/office/drawing/2014/main" id="{AC10337A-9A9C-4A4E-A3F4-C94F6D312EBF}"/>
              </a:ext>
            </a:extLst>
          </p:cNvPr>
          <p:cNvSpPr>
            <a:spLocks/>
          </p:cNvSpPr>
          <p:nvPr/>
        </p:nvSpPr>
        <p:spPr bwMode="auto">
          <a:xfrm>
            <a:off x="4889269" y="4521108"/>
            <a:ext cx="464344" cy="34845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477A4183-E556-4310-B71C-9CBB2B4E7744}"/>
              </a:ext>
            </a:extLst>
          </p:cNvPr>
          <p:cNvGrpSpPr/>
          <p:nvPr/>
        </p:nvGrpSpPr>
        <p:grpSpPr>
          <a:xfrm>
            <a:off x="4888872" y="2707035"/>
            <a:ext cx="465138" cy="391319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34" name="AutoShape 120">
              <a:extLst>
                <a:ext uri="{FF2B5EF4-FFF2-40B4-BE49-F238E27FC236}">
                  <a16:creationId xmlns:a16="http://schemas.microsoft.com/office/drawing/2014/main" id="{FA98C572-8085-4B08-A217-E9E577C2D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121">
              <a:extLst>
                <a:ext uri="{FF2B5EF4-FFF2-40B4-BE49-F238E27FC236}">
                  <a16:creationId xmlns:a16="http://schemas.microsoft.com/office/drawing/2014/main" id="{9F48F59F-3224-43D6-9CF9-DD0F944F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22">
              <a:extLst>
                <a:ext uri="{FF2B5EF4-FFF2-40B4-BE49-F238E27FC236}">
                  <a16:creationId xmlns:a16="http://schemas.microsoft.com/office/drawing/2014/main" id="{F784A12A-CF10-460A-8596-CE7E21C49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7" name="Rectangle 42">
            <a:extLst>
              <a:ext uri="{FF2B5EF4-FFF2-40B4-BE49-F238E27FC236}">
                <a16:creationId xmlns:a16="http://schemas.microsoft.com/office/drawing/2014/main" id="{5F892D5B-568C-4089-BF16-B9451F97625C}"/>
              </a:ext>
            </a:extLst>
          </p:cNvPr>
          <p:cNvSpPr/>
          <p:nvPr/>
        </p:nvSpPr>
        <p:spPr>
          <a:xfrm flipH="1">
            <a:off x="5350540" y="3693992"/>
            <a:ext cx="1300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exa Bold" panose="02000000000000000000" pitchFamily="50" charset="0"/>
                <a:cs typeface="Arial"/>
              </a:rPr>
              <a:t>MANAGEMENT</a:t>
            </a:r>
          </a:p>
        </p:txBody>
      </p:sp>
      <p:grpSp>
        <p:nvGrpSpPr>
          <p:cNvPr id="38" name="PA_库_组合 43">
            <a:extLst>
              <a:ext uri="{FF2B5EF4-FFF2-40B4-BE49-F238E27FC236}">
                <a16:creationId xmlns:a16="http://schemas.microsoft.com/office/drawing/2014/main" id="{BBD5BA35-76FA-4446-A3B0-A4A69C2E4F7B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3498850" y="2689969"/>
            <a:ext cx="691047" cy="232823"/>
            <a:chOff x="3594100" y="2804269"/>
            <a:chExt cx="691047" cy="232823"/>
          </a:xfrm>
        </p:grpSpPr>
        <p:cxnSp>
          <p:nvCxnSpPr>
            <p:cNvPr id="39" name="Straight Connector 44">
              <a:extLst>
                <a:ext uri="{FF2B5EF4-FFF2-40B4-BE49-F238E27FC236}">
                  <a16:creationId xmlns:a16="http://schemas.microsoft.com/office/drawing/2014/main" id="{98EDF50B-C5FC-4A13-A34D-8E4A1A668ED3}"/>
                </a:ext>
              </a:extLst>
            </p:cNvPr>
            <p:cNvCxnSpPr/>
            <p:nvPr/>
          </p:nvCxnSpPr>
          <p:spPr>
            <a:xfrm>
              <a:off x="3594100" y="2804269"/>
              <a:ext cx="373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5">
              <a:extLst>
                <a:ext uri="{FF2B5EF4-FFF2-40B4-BE49-F238E27FC236}">
                  <a16:creationId xmlns:a16="http://schemas.microsoft.com/office/drawing/2014/main" id="{71E84E30-622D-4DA6-A426-71AF7284474A}"/>
                </a:ext>
              </a:extLst>
            </p:cNvPr>
            <p:cNvCxnSpPr/>
            <p:nvPr/>
          </p:nvCxnSpPr>
          <p:spPr>
            <a:xfrm>
              <a:off x="3967900" y="2804269"/>
              <a:ext cx="317247" cy="2328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PA_库_组合 46">
            <a:extLst>
              <a:ext uri="{FF2B5EF4-FFF2-40B4-BE49-F238E27FC236}">
                <a16:creationId xmlns:a16="http://schemas.microsoft.com/office/drawing/2014/main" id="{0606543B-9D50-41CE-AAD6-43ABB0208E2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3498850" y="4649429"/>
            <a:ext cx="691047" cy="232823"/>
            <a:chOff x="3594100" y="4763729"/>
            <a:chExt cx="691047" cy="232823"/>
          </a:xfrm>
        </p:grpSpPr>
        <p:cxnSp>
          <p:nvCxnSpPr>
            <p:cNvPr id="42" name="Straight Connector 47">
              <a:extLst>
                <a:ext uri="{FF2B5EF4-FFF2-40B4-BE49-F238E27FC236}">
                  <a16:creationId xmlns:a16="http://schemas.microsoft.com/office/drawing/2014/main" id="{8AE928F3-5DAC-47B0-AEF5-27C3795D0CD8}"/>
                </a:ext>
              </a:extLst>
            </p:cNvPr>
            <p:cNvCxnSpPr/>
            <p:nvPr/>
          </p:nvCxnSpPr>
          <p:spPr>
            <a:xfrm>
              <a:off x="3594100" y="4996552"/>
              <a:ext cx="373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50E40E4A-8FCE-4CF3-B3CA-C52CED97D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900" y="4763729"/>
              <a:ext cx="317247" cy="2328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9">
            <a:extLst>
              <a:ext uri="{FF2B5EF4-FFF2-40B4-BE49-F238E27FC236}">
                <a16:creationId xmlns:a16="http://schemas.microsoft.com/office/drawing/2014/main" id="{BBBB0591-5FEF-467D-8B0F-A3EC5C4B289B}"/>
              </a:ext>
            </a:extLst>
          </p:cNvPr>
          <p:cNvGrpSpPr/>
          <p:nvPr/>
        </p:nvGrpSpPr>
        <p:grpSpPr>
          <a:xfrm>
            <a:off x="7794334" y="2689969"/>
            <a:ext cx="695617" cy="232823"/>
            <a:chOff x="7889584" y="2804269"/>
            <a:chExt cx="695617" cy="232823"/>
          </a:xfrm>
        </p:grpSpPr>
        <p:cxnSp>
          <p:nvCxnSpPr>
            <p:cNvPr id="45" name="Straight Connector 50">
              <a:extLst>
                <a:ext uri="{FF2B5EF4-FFF2-40B4-BE49-F238E27FC236}">
                  <a16:creationId xmlns:a16="http://schemas.microsoft.com/office/drawing/2014/main" id="{6256CE51-A405-4DF7-AE60-7EED95702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401" y="2804269"/>
              <a:ext cx="373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1">
              <a:extLst>
                <a:ext uri="{FF2B5EF4-FFF2-40B4-BE49-F238E27FC236}">
                  <a16:creationId xmlns:a16="http://schemas.microsoft.com/office/drawing/2014/main" id="{B20319BD-FF98-4DC1-A8AD-3B6F41705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584" y="2804269"/>
              <a:ext cx="317247" cy="2328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9FAC44A4-D1A4-4F69-93CC-F2C5971893E6}"/>
              </a:ext>
            </a:extLst>
          </p:cNvPr>
          <p:cNvGrpSpPr/>
          <p:nvPr/>
        </p:nvGrpSpPr>
        <p:grpSpPr>
          <a:xfrm>
            <a:off x="7794334" y="4649429"/>
            <a:ext cx="695617" cy="232823"/>
            <a:chOff x="7889584" y="4763729"/>
            <a:chExt cx="695617" cy="232823"/>
          </a:xfrm>
        </p:grpSpPr>
        <p:cxnSp>
          <p:nvCxnSpPr>
            <p:cNvPr id="48" name="Straight Connector 53">
              <a:extLst>
                <a:ext uri="{FF2B5EF4-FFF2-40B4-BE49-F238E27FC236}">
                  <a16:creationId xmlns:a16="http://schemas.microsoft.com/office/drawing/2014/main" id="{73B40336-FAF9-463C-9BAD-8B5EF4BE7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1401" y="4996552"/>
              <a:ext cx="373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54">
              <a:extLst>
                <a:ext uri="{FF2B5EF4-FFF2-40B4-BE49-F238E27FC236}">
                  <a16:creationId xmlns:a16="http://schemas.microsoft.com/office/drawing/2014/main" id="{B134E123-F885-47D5-A0F5-639E952CE0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9584" y="4763729"/>
              <a:ext cx="317247" cy="23282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PA_库_椭圆 55">
            <a:extLst>
              <a:ext uri="{FF2B5EF4-FFF2-40B4-BE49-F238E27FC236}">
                <a16:creationId xmlns:a16="http://schemas.microsoft.com/office/drawing/2014/main" id="{83668885-E299-4FA6-8395-DC165AA601F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577433" y="2382008"/>
            <a:ext cx="246743" cy="246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1" name="PA_库_椭圆 56">
            <a:extLst>
              <a:ext uri="{FF2B5EF4-FFF2-40B4-BE49-F238E27FC236}">
                <a16:creationId xmlns:a16="http://schemas.microsoft.com/office/drawing/2014/main" id="{7FA0A558-ADB4-40A9-8A07-C6E0F57FE18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77325" y="2382008"/>
            <a:ext cx="246743" cy="246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2" name="PA_库_椭圆 57">
            <a:extLst>
              <a:ext uri="{FF2B5EF4-FFF2-40B4-BE49-F238E27FC236}">
                <a16:creationId xmlns:a16="http://schemas.microsoft.com/office/drawing/2014/main" id="{D5838583-513C-4B88-8427-2D47B4D4759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177325" y="4575319"/>
            <a:ext cx="246743" cy="2467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53" name="PA_库_椭圆 58">
            <a:extLst>
              <a:ext uri="{FF2B5EF4-FFF2-40B4-BE49-F238E27FC236}">
                <a16:creationId xmlns:a16="http://schemas.microsoft.com/office/drawing/2014/main" id="{BB24300C-E426-4505-AF21-8DDEF790195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577433" y="4575319"/>
            <a:ext cx="246743" cy="246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54" name="Title 59">
            <a:extLst>
              <a:ext uri="{FF2B5EF4-FFF2-40B4-BE49-F238E27FC236}">
                <a16:creationId xmlns:a16="http://schemas.microsoft.com/office/drawing/2014/main" id="{292F4FE6-AB27-496F-B2F9-197F2BAF6BE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创新未来科技</a:t>
            </a:r>
            <a:endParaRPr lang="en-US" altLang="zh-CN" dirty="0"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  <a:p>
            <a:pPr algn="ctr"/>
            <a:endParaRPr lang="en-US" altLang="zh-CN" dirty="0"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82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50" grpId="0" autoUpdateAnimBg="0"/>
      <p:bldP spid="51" grpId="0" autoUpdateAnimBg="0"/>
      <p:bldP spid="52" grpId="0" autoUpdateAnimBg="0"/>
      <p:bldP spid="5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574607C-BABF-4B54-8139-E9897C91E7C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7033" y="933751"/>
            <a:ext cx="6784457" cy="629638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716E572-940D-4E66-A6CB-0F0153C2F672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B8CF57B-00C5-4D8C-BAFE-633D349764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C8098AC-7B2C-48ED-ADE1-275BA0E16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684BC00-E7F7-4B6D-94BF-72C2624B4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99D3F1-1335-405D-81D3-21EBF5F12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E742C86-0CDB-4F91-8C62-1BD9B7045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83286B5-CB86-42C4-96C0-4764BFCA1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8E2F4EA-87C4-4F28-BDE2-F35AD066F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95FA50A-5314-4C21-A13E-FA80BC5ED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F64910F-70DD-4213-BB6F-3BBC06D67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386784-FDED-4AE7-BF45-D186B07B8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5E2B4F5-405B-4414-A620-0A9E745BC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D58C71B-FA7E-4A05-893D-0000105F8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B2A8C09-FD9E-4884-A7B0-FDBB19A86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06643F8-007E-486F-A92D-67D22A2B1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9C2D512-57E8-4B66-A31B-FDA0A518A7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25B08EC-D40D-4040-BDC1-438D8919F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6471B60-C8B7-4984-A690-F3F81A707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2B84767-A51A-4C13-862F-AFD905439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B612A5B-87FF-4966-9662-7BDADD711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6504997C-4DC0-4664-8572-AFF641AD8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937CFB0-578D-4C57-ADDE-A71E848D4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F4C4B8B-7E4A-4404-B0B3-1F6B8C7F3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CB3ED16-7036-4CCE-96D4-293CD2564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2232226-CBC9-4667-A842-CF729D2E4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05FE61A-580F-4B9A-953E-C0D506979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52C4C8DC-7C6D-4680-B8E7-C8F61C85A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C3BB675-CC2C-486C-AA64-50A998E14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729C9AB-0BFE-47F1-B702-F02F9FE0D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C33A451-5E83-4B1F-93A4-671073990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BE54998-BABA-433B-B817-CC7CD6A7B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E2DB880-3B27-4708-B8DB-E91104B0C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4BE1871-CC4E-4914-93D7-76C2BF389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3CF8F39-4FA4-4FA0-81A0-9679EC486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1DD57EF-004C-46B5-A556-53BDDF234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44A1B61-735E-431D-B5C2-78D95D113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3C271AC0-14EE-4A2B-8979-80E065635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472E438-FACE-4E67-B5DA-01DE4F87C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1B6F532-710F-4FBE-A3E8-B7F77FE9E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9E6DA89-E3B7-4843-887A-E0DF6F0DD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5E9B470-0C53-488D-88D7-356A7D759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8C43B1A-EA33-4E41-8897-AEE3DE2FF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B11A794-8373-4D75-85C2-D98771947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87CCFC79-2A29-410A-A06F-62AC06965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C7BC2B6-22E7-4FDD-B83C-2090682BE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9FDE90CA-5F7C-47BB-8922-1732F09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B541B9BE-5380-49FF-9EB0-DA24450C8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5987E140-F809-4D39-BDCC-465CC72F6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271D93D-E37E-4BAC-8143-7F1440910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8F1CF81-CB27-4F68-974E-35F9CB601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24ADA89-2F7A-46C2-BE5F-749EF23273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2799AD8-A8BC-4B9B-9DAD-3F18001A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E2A0BBCC-2C8A-4B0D-9620-93BAC9FDC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E3877AC-C57D-4389-A0A8-B5F9EA13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8576E165-8047-4CB8-8F05-D05FB6DA6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2EC2E146-63C5-4EAC-8323-3CFC6A6F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F67AE6B-8983-4633-B402-790D4B96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A5237F53-044A-468E-B0BB-462016EBC6D7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更简洁，更大气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89CBE8C3-5707-4177-B131-58C10BC14684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首页优化</a:t>
            </a:r>
            <a:endParaRPr lang="en-US" altLang="zh-CN" sz="6600" dirty="0">
              <a:solidFill>
                <a:srgbClr val="1E3595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9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6EC78F9-47E6-475D-934A-A92EAC4E5604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51924" y="1845224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1924" y="4014766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413583" y="1819424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更加简洁，符合目标受众胃口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将周边换成课程，更适合学生群体的学习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保留圈子板块，供讨论交流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重构板块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13583" y="3940866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全新成就系统上线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增加成就入口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D8ACEA-5BD6-4D75-AC1E-E1D66C817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5" t="88188" r="24079" b="6037"/>
          <a:stretch/>
        </p:blipFill>
        <p:spPr>
          <a:xfrm>
            <a:off x="5375538" y="1845224"/>
            <a:ext cx="1096720" cy="11382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7097941-8320-433C-8FA7-41DD3910BB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77"/>
          <a:stretch/>
        </p:blipFill>
        <p:spPr>
          <a:xfrm>
            <a:off x="7916650" y="5876925"/>
            <a:ext cx="3361350" cy="55012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8EDDF6-1415-4A66-9DC2-BA9F52E31D15}"/>
              </a:ext>
            </a:extLst>
          </p:cNvPr>
          <p:cNvGrpSpPr/>
          <p:nvPr/>
        </p:nvGrpSpPr>
        <p:grpSpPr>
          <a:xfrm>
            <a:off x="7916650" y="413971"/>
            <a:ext cx="3361350" cy="5462954"/>
            <a:chOff x="7916650" y="413971"/>
            <a:chExt cx="3361350" cy="5462954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007426-8452-4C11-9CD0-B28662423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04"/>
            <a:stretch/>
          </p:blipFill>
          <p:spPr>
            <a:xfrm>
              <a:off x="7916650" y="413971"/>
              <a:ext cx="3361350" cy="546295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359EEC-4128-496F-8B34-46D261563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48" t="4277" b="91320"/>
            <a:stretch/>
          </p:blipFill>
          <p:spPr>
            <a:xfrm>
              <a:off x="9360787" y="1031385"/>
              <a:ext cx="1417688" cy="301973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16341866-2B82-4C64-A585-3D4748C2E6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t="10657" r="13010" b="85631"/>
          <a:stretch/>
        </p:blipFill>
        <p:spPr>
          <a:xfrm>
            <a:off x="9446754" y="1070452"/>
            <a:ext cx="1387339" cy="2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092" y="893814"/>
            <a:ext cx="6982047" cy="631506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6BD185-FAC9-4192-8961-E17A15385DB5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99B2567-DC5A-42AA-858F-4C14AD141F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F2EF4EA-DA5D-4823-82BC-77FE6619B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D1146E5-91BA-4392-BE0E-E2F35D6F5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D09393C-B7A1-418A-A998-B626E12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D6CCB2E-55AD-486D-94F0-E4E6B03E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BB28A2F-96CE-4E2B-A84F-6171492C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1BBBD52-6391-4F7B-8B69-9B9351234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34C7EB2-1697-4DAA-B172-4242141A8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FBD11C4-A0B8-470F-A144-AE91CCB7D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6BC14AC-385A-4F31-BC31-E17D522F2B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92F54B3-37D2-4E2B-A0FD-658DB1D64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9451F5-7051-4566-A2B0-B4EC14346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0D3EC28-C189-4958-8720-96324212F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48B4A4-BDA1-4B36-AEBA-AEC945C4E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A540DD1-05C6-406E-9C08-CBDF1C0BC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EA57B64-D765-4D2F-AC19-C2691A64D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2E5C4F4-ED83-48B2-9C93-85D6FEC3F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7F46113-D20A-4CF6-968B-8CD045F6D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1D284-3A54-4932-B42C-F6DB1C9D1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030CEAA-C650-4B6F-86B0-C598A72F5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6DBC2D4F-0ABA-4FE5-BBF9-9BA89CE46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4C8344C-4508-42BD-93C8-BA51D4E9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450024C-4376-4D82-AFCD-33B4C7625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CB62D0F-E117-490B-AE7B-9D944367A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D928E2C-5968-4A1C-AB24-8480427FC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E8A26A3-5981-4D30-814E-F9C68BB8E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69B66027-A6CB-417A-9774-BF54147A4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90E92AF-6B7E-4D97-995E-512CD40E7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8C1C7FF-888F-4CAC-AEAB-D5566B6A4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5B7A272-60A8-4403-AD62-DDA7C626B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01DC957-9E58-4A02-B452-6046260BC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2F122F6-994B-48EB-84E0-CD7A3093D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C0F32E5-DB82-4084-93F1-DA8337F2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FC3D3DC-D41F-4430-9560-521AECE0F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2A6986A-0D7F-423F-946A-5CEFD1B1A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E9A9FB94-E2EB-4758-8933-56ED1A7D9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1682D48-7E28-4044-88C6-CFC498EE7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1D76AB51-9870-4285-886A-170DEAF9F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9151F8-3984-4245-804E-2798BEE730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133E174-9A3B-45C7-BE02-E84CF0B70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59746E0-6CFE-4FF4-9E9F-CB214FCE8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3D7E9DC0-EBC2-4C70-BA6C-9231C8F27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A253B0F6-E31B-43EE-9AE4-DA274ABE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2BAC05-156C-4DA4-9911-75AD93742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E37A7F2-B84F-4E5F-8D35-E08C11E66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F5C5EB5-CB6E-41D9-BE45-60F35E456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562B6AA-8E4C-4D6F-B0BD-3B3A03E24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E553BE46-3430-4317-974B-742A79546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022EEB5D-21C1-4F0E-8815-4DB2B6A7C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F705E-0F76-4554-935F-B056296B9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DEB5CB0C-95C2-4AAD-900B-291F8FD68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293F8D0-FA43-41FC-8962-49FDE946C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E60091A-3CE9-40B4-8A90-52B2F0D27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DF504D9-A0A6-45A4-ABEB-BDA4CEE6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FD755CEC-13F7-4DD5-B5FA-675BC972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DF2AFE5B-5BCD-43D4-8546-D89AD9F7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0E55F088-0301-4D7C-B921-22D4F970128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激励计划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提高用户粘性，同时给用户打卡动力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动力源泉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6CD39B92-D268-4B53-9E24-E3A86809C391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成就系统</a:t>
            </a:r>
            <a:endParaRPr lang="en-US" altLang="zh-CN" sz="6600" dirty="0">
              <a:solidFill>
                <a:srgbClr val="1E3595"/>
              </a:solidFill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4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046D9CD-C739-45FE-B7F0-3C6C27717E18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708" y="141784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5708" y="270777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708" y="398722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47368" y="1071650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直观看到打卡成果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绿色标亮打卡日期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打卡日历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47368" y="2303753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连续打卡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获得坚持勋章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词汇量提升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获得进步勋章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成就勋章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47368" y="3535857"/>
            <a:ext cx="4510315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惊喜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特殊时间段打卡，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隐藏成就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609A1A8-DE65-4CA5-A418-03B733008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6650" y="367648"/>
            <a:ext cx="3361350" cy="6122704"/>
          </a:xfrm>
          <a:prstGeom prst="rect">
            <a:avLst/>
          </a:prstGeom>
        </p:spPr>
      </p:pic>
      <p:sp>
        <p:nvSpPr>
          <p:cNvPr id="21" name="PA_库_椭圆 35">
            <a:extLst>
              <a:ext uri="{FF2B5EF4-FFF2-40B4-BE49-F238E27FC236}">
                <a16:creationId xmlns:a16="http://schemas.microsoft.com/office/drawing/2014/main" id="{FC88894C-388F-402F-94E1-F6A304F7A5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5708" y="5135507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22" name="PA_库_组合 43">
            <a:extLst>
              <a:ext uri="{FF2B5EF4-FFF2-40B4-BE49-F238E27FC236}">
                <a16:creationId xmlns:a16="http://schemas.microsoft.com/office/drawing/2014/main" id="{FBB1F77F-0676-4156-A8AD-7DD7641F474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47368" y="4731490"/>
            <a:ext cx="4510315" cy="1138269"/>
            <a:chOff x="7434942" y="1984160"/>
            <a:chExt cx="4510315" cy="1138269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71E8E8B8-4CEE-43FC-9A94-DFBC67E06A22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向朋友炫耀你的成就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有助于产品的进一步推广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7CC57EBA-CE36-4B0D-ABE5-52E34B4B28E7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分享按钮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DDB743-5668-4E79-9A31-DCC49F59805C}"/>
              </a:ext>
            </a:extLst>
          </p:cNvPr>
          <p:cNvGrpSpPr/>
          <p:nvPr/>
        </p:nvGrpSpPr>
        <p:grpSpPr>
          <a:xfrm>
            <a:off x="8341776" y="1293601"/>
            <a:ext cx="2448144" cy="4775746"/>
            <a:chOff x="8341776" y="1293601"/>
            <a:chExt cx="2448144" cy="477574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79C06B6-A925-4304-A036-5BE60C5B4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341776" y="1293601"/>
              <a:ext cx="2448144" cy="462332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9DBEB8A-3634-4996-B3BA-1BBFA0BB9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479245" y="5641056"/>
              <a:ext cx="2236159" cy="428291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156065F3-057E-44E4-B7BC-163240E0A5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15795" r="14498" b="46059"/>
          <a:stretch/>
        </p:blipFill>
        <p:spPr>
          <a:xfrm>
            <a:off x="8264764" y="1274823"/>
            <a:ext cx="2518410" cy="23355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90C5086-D1D7-4EC7-BA5D-0C065A3FBB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53820" r="14340" b="24306"/>
          <a:stretch/>
        </p:blipFill>
        <p:spPr>
          <a:xfrm>
            <a:off x="8273335" y="3617918"/>
            <a:ext cx="2509839" cy="133928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8F71FC9-A83C-4281-9C88-2B82D28C40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76279" r="14340" b="5745"/>
          <a:stretch/>
        </p:blipFill>
        <p:spPr>
          <a:xfrm>
            <a:off x="8280081" y="5039267"/>
            <a:ext cx="2509839" cy="110058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625DBFD-CC2B-4823-864E-87F38F2A4E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9" t="9920" r="14340" b="85337"/>
          <a:stretch/>
        </p:blipFill>
        <p:spPr>
          <a:xfrm>
            <a:off x="10493070" y="988080"/>
            <a:ext cx="296850" cy="2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500" fill="hold"/>
                                        <p:tgtEl>
                                          <p:spTgt spid="3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2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370F59-A09F-4F97-A4D3-23562441C3E6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869" y="807041"/>
            <a:ext cx="6986476" cy="656132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623662-B5D1-4546-8771-4C5417C2B344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52801617-15DA-42B6-AF8A-0EB04E4DE1B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3A2E58C-FEDA-4F03-ADE6-DDCDABBDE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EE61C1E-1BC6-448F-B7FA-C942359E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1AADCA7-5B40-481A-A137-78624CC7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519C222-5222-4C16-B142-726813119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715D2F-F66B-4FC9-9154-F84DC1342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03C66A-9359-403A-A516-EA6AC6EB6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DA86F7D-A5C6-44B9-9765-A767C81DF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75BE98C-E427-483F-8AE1-CC7224A7B3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E38CA15-4B6E-4810-A1BE-3850E3455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D302D2A-F272-4B1B-A7F2-BEC463183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C277050-8CDC-498D-B56A-DF8CE6742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EA1B433-0A2A-4384-881D-BE01FDBAD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A4EBD58-7F10-4E1C-A241-A0E4FBAE9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0E4E16C-D88F-4A13-A1A2-7A394AAC0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29AFB29-2F2D-4DB3-8E1D-948D7776C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512D714-F843-433B-8527-C5EACBD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C196FCD-15DC-46F1-B5D5-E18E7CC2D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0E932DA-F2D3-4010-ACA5-29F16A810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3A9850A-F9F5-443F-967F-F6F78E999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B4CDA4A-7D7E-4A4D-806C-C8546E044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54EED18-1C19-434C-8D08-3F1987064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E6E4C155-E663-4412-AF32-4961AB362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126D3-299F-46F1-B69C-EF1F0157D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6AF2CF7-B562-487C-A47E-1E7A3D6AD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81A3189-707A-49A0-814C-7C35F0250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E863F-0647-442E-942F-57E05D2ED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61AB598-8616-4A2F-841C-70D36258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B6C0B09-846F-4465-9907-CADA29F81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13886A19-4C6E-4121-9681-AA6CAD52E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EBC4F8C-5ABD-4582-9DBC-DAACA6374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A48776B-76F3-40E4-95E6-3A0B3ADA8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66C859F-4BB4-491A-AFE9-392D25819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050CC72-37C0-4B6A-9C5C-63F39C439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24814A-9995-4027-9DE1-ECDA3284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93E8B25-464A-45E8-A3D7-C8F83F23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CC32B55-26F1-4FFD-94AB-D4C0A1E21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A4B0A35-9C9E-46B8-B8FA-1B44C5EE4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9BD0739-5911-4B1E-9D24-247AD3086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835E2C0-A810-400C-8754-C264AC91F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C32B21F-A46D-4086-BB25-C22759386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9CB24C4-6907-4FE6-918A-DC088AB69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A7B4929-8D58-4406-8AEC-A696E392F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C1C2986A-1450-491E-8967-193F5E84E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C819042-2EE3-4766-81B5-C48C26EDA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8F1AACC-0583-496F-9091-2AD6A6770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BDE26611-D5BF-472F-B63D-D68024CD9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03EF521-1774-4883-AA93-1728DA0A8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82969E5-B837-4BEB-B65A-AD2BB13AB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6767B659-5FC1-4567-9BAE-C87E673E3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E6BAC4-8B88-49F7-8DCF-BDB30AAA8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7A37766-65AB-4895-B076-B64B79D7B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8B03104-A024-43B5-8D54-A6219086E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4F6B7E7-0E77-4DB1-A390-D26B75B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D432C51-7AB6-47F4-911C-F9BBE81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626EF24B-89BB-4EB2-9F7F-443C44570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5813FAF-94FF-4C3E-96E1-5952B5C80D6B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A69DBB1B-BEC0-4F55-87BD-4B62A0FDF583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思维导图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1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826096-5B4D-4AD8-9775-AAA13AE65F30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981" y="946297"/>
            <a:ext cx="6770019" cy="628384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0F7DCC-E143-4E22-8375-00B3FB1C207E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FC833FCA-7FC0-44BB-A87D-7B4856EB37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AD40D99-A79B-4B5C-934A-13B3A6452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F621AE8-7EF9-48EA-8646-E58AA6CD2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0D43E6E-C182-42CD-BB3F-F81920C8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00F96D-7D34-4A4A-BAEC-EE8D0FBF9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47DFAA-770A-4258-9B9C-6F376698C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E89BE7A-1C1B-4DD5-B27A-7DFC96E5F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24EA68-DB81-4A2D-91F4-9D93647C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E71AE6C-7C95-43C8-93D1-509B6E1DAE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514BA83-DD30-4268-8496-9D2ABEC8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3C6A32-015C-49AC-96C0-78453B41C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A77BF24-6CDC-440E-B263-D5BB97757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24D9D9E-CEF5-4645-BD7E-85CF1F42F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5BF569-B8EC-41F4-8E83-E8785F915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FEB95F6-FAB2-4077-AC08-6FA4C735F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5D75169-9AB6-4805-9CDE-0160B28A2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6CE2B0D-2525-4E1F-A9D1-936FEEF17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F04100E-19B6-4B27-A9D3-905D89320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2EE3122-DD89-455B-BBE6-7AA7DF45F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B86349E-0FD2-4002-94B7-2B2B8AF88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CE4BCF8-5DB0-4D5A-A983-EBF8C17B7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C288C0F-1D3F-4A7C-BAAC-2828523C7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5A1025-A052-4DB6-900F-9FD4DCD23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CEE145-3D78-4F04-9D5B-621F3C510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7E1CDA9-3FB0-435E-812D-2EC336104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BF50D76-7F4D-4EC0-849B-066F2AC4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A6FFB2F-4537-40F6-BDA2-86E7EED6A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6CC12E1-2519-433D-84D1-CF8164239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CBF7931-05A6-4B16-8615-67C4A637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00F2930-7AE2-40CD-817F-3D2F682C1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CBA9DE6-BC98-4ADD-B0ED-E6507BD5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0BA2FBD-41E6-47E9-980F-94031F6AE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4244055-157F-4E7B-99B7-EE68289AA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A72B2165-FB13-409D-9580-4F916F0DA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AE00A18-876D-46B5-B1D1-E44C6C7B7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A44C0CA-B0E6-41BF-9D2A-1CC0974DB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1A82FD4-C073-4E84-B718-C7689D3AF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06799420-E4D0-4205-9DA8-59584FF41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3E300F-F7E6-4B4F-AA55-459EC2610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27ABF82-A4FD-40CA-8CE3-22007B511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DC11A572-D676-4014-9B97-E6146DD57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A12EB25-EFD4-4DEC-8F5C-CD3744EF2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5EE156D-C1D2-4F74-B916-A7091BA70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2AD93C6-745D-4071-A48C-79A307677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A889DE3-E56D-49A8-B81B-EF5426DA8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776123C-F97C-4626-BD9E-40131E792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21CE92-26F7-40DB-88AE-1E894F459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DAF8921-E418-4EC9-AC95-2882C5269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BDD97E1-9452-4D3A-BF57-45BE85A53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42BDE7E4-5174-4622-8D6E-10CE243F7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7204F42-8468-47B4-ACB6-F37FAF970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84A38C8-0612-4BA9-A5EF-D9232D3F1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AB7A0F6-B4B5-48A2-9605-5F8B6B271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3D613C9-CCA7-4C9F-99E1-ED46E2939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B94DB61-F9F4-4696-BA39-68B05566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004623-8356-4D01-8883-CE373812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299D3076-68BD-4BE6-BD9E-60FD0E7F794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Ut wisi enim ad minim veniam, quis nostrud exerci tation ullamcorper nibh euismod tincidunt ut laoreet dolore magna aliquam erat volutpat.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0ECDC62D-180C-4E94-8FDA-AE0038674F63}"/>
              </a:ext>
            </a:extLst>
          </p:cNvPr>
          <p:cNvSpPr/>
          <p:nvPr/>
        </p:nvSpPr>
        <p:spPr>
          <a:xfrm>
            <a:off x="886839" y="2150818"/>
            <a:ext cx="5116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复习提醒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6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5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2F2FE9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1352</Words>
  <Application>Microsoft Office PowerPoint</Application>
  <PresentationFormat>宽屏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Aller</vt:lpstr>
      <vt:lpstr>Gill Sans</vt:lpstr>
      <vt:lpstr>HelveticaNeue medium</vt:lpstr>
      <vt:lpstr>Montserrat</vt:lpstr>
      <vt:lpstr>Montserrat Light</vt:lpstr>
      <vt:lpstr>Nexa Bold</vt:lpstr>
      <vt:lpstr>Nexa Light</vt:lpstr>
      <vt:lpstr>等线</vt:lpstr>
      <vt:lpstr>汉仪晓波折纸体简</vt:lpstr>
      <vt:lpstr>微软雅黑</vt:lpstr>
      <vt:lpstr>Arial</vt:lpstr>
      <vt:lpstr>Calibri</vt:lpstr>
      <vt:lpstr>Calibri Light</vt:lpstr>
      <vt:lpstr>Segoe UI</vt:lpstr>
      <vt:lpstr>Segoe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2.5D</dc:title>
  <dc:creator>第一PPT</dc:creator>
  <cp:keywords>www.1ppt.com</cp:keywords>
  <dc:description>www.1ppt.com</dc:description>
  <cp:lastModifiedBy>林 子白</cp:lastModifiedBy>
  <cp:revision>122</cp:revision>
  <dcterms:created xsi:type="dcterms:W3CDTF">2018-08-20T15:14:05Z</dcterms:created>
  <dcterms:modified xsi:type="dcterms:W3CDTF">2019-09-14T14:59:58Z</dcterms:modified>
</cp:coreProperties>
</file>